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320" r:id="rId2"/>
    <p:sldId id="354" r:id="rId3"/>
    <p:sldId id="261" r:id="rId4"/>
    <p:sldId id="262" r:id="rId5"/>
    <p:sldId id="263" r:id="rId6"/>
    <p:sldId id="265" r:id="rId7"/>
    <p:sldId id="266" r:id="rId8"/>
    <p:sldId id="264" r:id="rId9"/>
    <p:sldId id="338" r:id="rId10"/>
    <p:sldId id="339" r:id="rId11"/>
    <p:sldId id="337" r:id="rId12"/>
    <p:sldId id="342" r:id="rId13"/>
    <p:sldId id="278" r:id="rId14"/>
    <p:sldId id="280" r:id="rId15"/>
    <p:sldId id="282" r:id="rId16"/>
    <p:sldId id="283" r:id="rId17"/>
    <p:sldId id="284" r:id="rId18"/>
    <p:sldId id="285" r:id="rId19"/>
    <p:sldId id="286" r:id="rId20"/>
    <p:sldId id="287" r:id="rId21"/>
    <p:sldId id="288" r:id="rId22"/>
    <p:sldId id="340" r:id="rId23"/>
    <p:sldId id="350" r:id="rId24"/>
    <p:sldId id="343" r:id="rId25"/>
    <p:sldId id="344" r:id="rId26"/>
    <p:sldId id="345" r:id="rId27"/>
    <p:sldId id="346" r:id="rId28"/>
    <p:sldId id="347" r:id="rId29"/>
    <p:sldId id="348" r:id="rId30"/>
    <p:sldId id="349" r:id="rId31"/>
    <p:sldId id="352" r:id="rId32"/>
    <p:sldId id="353" r:id="rId33"/>
    <p:sldId id="341" r:id="rId34"/>
    <p:sldId id="331" r:id="rId35"/>
    <p:sldId id="289" r:id="rId36"/>
    <p:sldId id="318" r:id="rId37"/>
    <p:sldId id="319" r:id="rId38"/>
    <p:sldId id="335" r:id="rId39"/>
    <p:sldId id="336" r:id="rId40"/>
    <p:sldId id="333" r:id="rId41"/>
    <p:sldId id="334" r:id="rId42"/>
    <p:sldId id="300" r:id="rId43"/>
    <p:sldId id="304" r:id="rId44"/>
    <p:sldId id="301" r:id="rId45"/>
    <p:sldId id="302" r:id="rId46"/>
    <p:sldId id="305" r:id="rId47"/>
    <p:sldId id="267" r:id="rId48"/>
    <p:sldId id="268" r:id="rId49"/>
    <p:sldId id="332" r:id="rId50"/>
    <p:sldId id="270" r:id="rId51"/>
    <p:sldId id="271" r:id="rId52"/>
    <p:sldId id="272" r:id="rId53"/>
    <p:sldId id="273" r:id="rId54"/>
    <p:sldId id="274" r:id="rId55"/>
    <p:sldId id="275" r:id="rId56"/>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8E115-C73C-4E2C-9D9E-79CCFD638D14}" v="27" dt="2024-11-08T09:18:43.2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7" d="100"/>
          <a:sy n="87" d="100"/>
        </p:scale>
        <p:origin x="-148" y="-57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docChgLst>
    <pc:chgData name="משה עופר" userId="be54d6cb-761f-4aec-b214-5cfcb9fa6e02" providerId="ADAL" clId="{8028E115-C73C-4E2C-9D9E-79CCFD638D14}"/>
    <pc:docChg chg="undo redo custSel addSld modSld">
      <pc:chgData name="משה עופר" userId="be54d6cb-761f-4aec-b214-5cfcb9fa6e02" providerId="ADAL" clId="{8028E115-C73C-4E2C-9D9E-79CCFD638D14}" dt="2024-11-08T09:19:56.002" v="105" actId="113"/>
      <pc:docMkLst>
        <pc:docMk/>
      </pc:docMkLst>
      <pc:sldChg chg="delSp add setBg delDesignElem">
        <pc:chgData name="משה עופר" userId="be54d6cb-761f-4aec-b214-5cfcb9fa6e02" providerId="ADAL" clId="{8028E115-C73C-4E2C-9D9E-79CCFD638D14}" dt="2024-10-31T11:05:56.929" v="27"/>
        <pc:sldMkLst>
          <pc:docMk/>
          <pc:sldMk cId="0" sldId="261"/>
        </pc:sldMkLst>
        <pc:spChg chg="del">
          <ac:chgData name="משה עופר" userId="be54d6cb-761f-4aec-b214-5cfcb9fa6e02" providerId="ADAL" clId="{8028E115-C73C-4E2C-9D9E-79CCFD638D14}" dt="2024-10-31T11:05:56.929" v="27"/>
          <ac:spMkLst>
            <pc:docMk/>
            <pc:sldMk cId="0" sldId="261"/>
            <ac:spMk id="6" creationId="{BE585B39-3F91-4716-B99B-F2F8519F4D86}"/>
          </ac:spMkLst>
        </pc:spChg>
        <pc:spChg chg="del">
          <ac:chgData name="משה עופר" userId="be54d6cb-761f-4aec-b214-5cfcb9fa6e02" providerId="ADAL" clId="{8028E115-C73C-4E2C-9D9E-79CCFD638D14}" dt="2024-10-31T11:05:56.929" v="27"/>
          <ac:spMkLst>
            <pc:docMk/>
            <pc:sldMk cId="0" sldId="261"/>
            <ac:spMk id="19" creationId="{65DC8220-2221-4B62-8CE3-F5BB9322F65D}"/>
          </ac:spMkLst>
        </pc:spChg>
        <pc:grpChg chg="del">
          <ac:chgData name="משה עופר" userId="be54d6cb-761f-4aec-b214-5cfcb9fa6e02" providerId="ADAL" clId="{8028E115-C73C-4E2C-9D9E-79CCFD638D14}" dt="2024-10-31T11:05:56.929" v="27"/>
          <ac:grpSpMkLst>
            <pc:docMk/>
            <pc:sldMk cId="0" sldId="261"/>
            <ac:grpSpMk id="10" creationId="{51F6F474-1F2A-49C8-B039-A54405550994}"/>
          </ac:grpSpMkLst>
        </pc:grpChg>
        <pc:picChg chg="del">
          <ac:chgData name="משה עופר" userId="be54d6cb-761f-4aec-b214-5cfcb9fa6e02" providerId="ADAL" clId="{8028E115-C73C-4E2C-9D9E-79CCFD638D14}" dt="2024-10-31T11:05:56.929" v="27"/>
          <ac:picMkLst>
            <pc:docMk/>
            <pc:sldMk cId="0" sldId="261"/>
            <ac:picMk id="7" creationId="{4B1AA877-09FE-4988-B95D-729E4F2BC960}"/>
          </ac:picMkLst>
        </pc:picChg>
        <pc:cxnChg chg="del">
          <ac:chgData name="משה עופר" userId="be54d6cb-761f-4aec-b214-5cfcb9fa6e02" providerId="ADAL" clId="{8028E115-C73C-4E2C-9D9E-79CCFD638D14}" dt="2024-10-31T11:05:56.929" v="27"/>
          <ac:cxnSpMkLst>
            <pc:docMk/>
            <pc:sldMk cId="0" sldId="261"/>
            <ac:cxnSpMk id="8" creationId="{66034D98-8665-421D-8716-7748C50B9777}"/>
          </ac:cxnSpMkLst>
        </pc:cxnChg>
      </pc:sldChg>
      <pc:sldChg chg="add">
        <pc:chgData name="משה עופר" userId="be54d6cb-761f-4aec-b214-5cfcb9fa6e02" providerId="ADAL" clId="{8028E115-C73C-4E2C-9D9E-79CCFD638D14}" dt="2024-10-31T11:00:10.072" v="0"/>
        <pc:sldMkLst>
          <pc:docMk/>
          <pc:sldMk cId="0" sldId="262"/>
        </pc:sldMkLst>
      </pc:sldChg>
      <pc:sldChg chg="add">
        <pc:chgData name="משה עופר" userId="be54d6cb-761f-4aec-b214-5cfcb9fa6e02" providerId="ADAL" clId="{8028E115-C73C-4E2C-9D9E-79CCFD638D14}" dt="2024-10-31T11:00:10.072" v="0"/>
        <pc:sldMkLst>
          <pc:docMk/>
          <pc:sldMk cId="0" sldId="263"/>
        </pc:sldMkLst>
      </pc:sldChg>
      <pc:sldChg chg="add">
        <pc:chgData name="משה עופר" userId="be54d6cb-761f-4aec-b214-5cfcb9fa6e02" providerId="ADAL" clId="{8028E115-C73C-4E2C-9D9E-79CCFD638D14}" dt="2024-10-31T11:00:10.072" v="0"/>
        <pc:sldMkLst>
          <pc:docMk/>
          <pc:sldMk cId="0" sldId="264"/>
        </pc:sldMkLst>
      </pc:sldChg>
      <pc:sldChg chg="add">
        <pc:chgData name="משה עופר" userId="be54d6cb-761f-4aec-b214-5cfcb9fa6e02" providerId="ADAL" clId="{8028E115-C73C-4E2C-9D9E-79CCFD638D14}" dt="2024-10-31T11:00:10.072" v="0"/>
        <pc:sldMkLst>
          <pc:docMk/>
          <pc:sldMk cId="0" sldId="265"/>
        </pc:sldMkLst>
      </pc:sldChg>
      <pc:sldChg chg="add">
        <pc:chgData name="משה עופר" userId="be54d6cb-761f-4aec-b214-5cfcb9fa6e02" providerId="ADAL" clId="{8028E115-C73C-4E2C-9D9E-79CCFD638D14}" dt="2024-10-31T11:00:10.072" v="0"/>
        <pc:sldMkLst>
          <pc:docMk/>
          <pc:sldMk cId="0" sldId="266"/>
        </pc:sldMkLst>
      </pc:sldChg>
      <pc:sldChg chg="add">
        <pc:chgData name="משה עופר" userId="be54d6cb-761f-4aec-b214-5cfcb9fa6e02" providerId="ADAL" clId="{8028E115-C73C-4E2C-9D9E-79CCFD638D14}" dt="2024-10-31T11:01:29.450" v="12"/>
        <pc:sldMkLst>
          <pc:docMk/>
          <pc:sldMk cId="0" sldId="278"/>
        </pc:sldMkLst>
      </pc:sldChg>
      <pc:sldChg chg="add">
        <pc:chgData name="משה עופר" userId="be54d6cb-761f-4aec-b214-5cfcb9fa6e02" providerId="ADAL" clId="{8028E115-C73C-4E2C-9D9E-79CCFD638D14}" dt="2024-10-31T11:01:29.450" v="12"/>
        <pc:sldMkLst>
          <pc:docMk/>
          <pc:sldMk cId="0" sldId="280"/>
        </pc:sldMkLst>
      </pc:sldChg>
      <pc:sldChg chg="add">
        <pc:chgData name="משה עופר" userId="be54d6cb-761f-4aec-b214-5cfcb9fa6e02" providerId="ADAL" clId="{8028E115-C73C-4E2C-9D9E-79CCFD638D14}" dt="2024-10-31T11:01:29.450" v="12"/>
        <pc:sldMkLst>
          <pc:docMk/>
          <pc:sldMk cId="0" sldId="282"/>
        </pc:sldMkLst>
      </pc:sldChg>
      <pc:sldChg chg="add">
        <pc:chgData name="משה עופר" userId="be54d6cb-761f-4aec-b214-5cfcb9fa6e02" providerId="ADAL" clId="{8028E115-C73C-4E2C-9D9E-79CCFD638D14}" dt="2024-10-31T11:01:29.450" v="12"/>
        <pc:sldMkLst>
          <pc:docMk/>
          <pc:sldMk cId="0" sldId="283"/>
        </pc:sldMkLst>
      </pc:sldChg>
      <pc:sldChg chg="add">
        <pc:chgData name="משה עופר" userId="be54d6cb-761f-4aec-b214-5cfcb9fa6e02" providerId="ADAL" clId="{8028E115-C73C-4E2C-9D9E-79CCFD638D14}" dt="2024-10-31T11:01:29.450" v="12"/>
        <pc:sldMkLst>
          <pc:docMk/>
          <pc:sldMk cId="0" sldId="284"/>
        </pc:sldMkLst>
      </pc:sldChg>
      <pc:sldChg chg="add">
        <pc:chgData name="משה עופר" userId="be54d6cb-761f-4aec-b214-5cfcb9fa6e02" providerId="ADAL" clId="{8028E115-C73C-4E2C-9D9E-79CCFD638D14}" dt="2024-10-31T11:01:29.450" v="12"/>
        <pc:sldMkLst>
          <pc:docMk/>
          <pc:sldMk cId="0" sldId="285"/>
        </pc:sldMkLst>
      </pc:sldChg>
      <pc:sldChg chg="add">
        <pc:chgData name="משה עופר" userId="be54d6cb-761f-4aec-b214-5cfcb9fa6e02" providerId="ADAL" clId="{8028E115-C73C-4E2C-9D9E-79CCFD638D14}" dt="2024-10-31T11:01:29.450" v="12"/>
        <pc:sldMkLst>
          <pc:docMk/>
          <pc:sldMk cId="0" sldId="286"/>
        </pc:sldMkLst>
      </pc:sldChg>
      <pc:sldChg chg="add">
        <pc:chgData name="משה עופר" userId="be54d6cb-761f-4aec-b214-5cfcb9fa6e02" providerId="ADAL" clId="{8028E115-C73C-4E2C-9D9E-79CCFD638D14}" dt="2024-10-31T11:01:29.450" v="12"/>
        <pc:sldMkLst>
          <pc:docMk/>
          <pc:sldMk cId="0" sldId="287"/>
        </pc:sldMkLst>
      </pc:sldChg>
      <pc:sldChg chg="add">
        <pc:chgData name="משה עופר" userId="be54d6cb-761f-4aec-b214-5cfcb9fa6e02" providerId="ADAL" clId="{8028E115-C73C-4E2C-9D9E-79CCFD638D14}" dt="2024-10-31T11:01:29.450" v="12"/>
        <pc:sldMkLst>
          <pc:docMk/>
          <pc:sldMk cId="0" sldId="288"/>
        </pc:sldMkLst>
      </pc:sldChg>
      <pc:sldChg chg="modSp mod">
        <pc:chgData name="משה עופר" userId="be54d6cb-761f-4aec-b214-5cfcb9fa6e02" providerId="ADAL" clId="{8028E115-C73C-4E2C-9D9E-79CCFD638D14}" dt="2024-10-31T11:05:36.569" v="25" actId="20577"/>
        <pc:sldMkLst>
          <pc:docMk/>
          <pc:sldMk cId="723084029" sldId="320"/>
        </pc:sldMkLst>
        <pc:spChg chg="mod">
          <ac:chgData name="משה עופר" userId="be54d6cb-761f-4aec-b214-5cfcb9fa6e02" providerId="ADAL" clId="{8028E115-C73C-4E2C-9D9E-79CCFD638D14}" dt="2024-10-31T11:05:36.569" v="25" actId="20577"/>
          <ac:spMkLst>
            <pc:docMk/>
            <pc:sldMk cId="723084029" sldId="320"/>
            <ac:spMk id="3" creationId="{100B9A7E-68F6-74E7-82E7-18917A4CA661}"/>
          </ac:spMkLst>
        </pc:spChg>
      </pc:sldChg>
      <pc:sldChg chg="add">
        <pc:chgData name="משה עופר" userId="be54d6cb-761f-4aec-b214-5cfcb9fa6e02" providerId="ADAL" clId="{8028E115-C73C-4E2C-9D9E-79CCFD638D14}" dt="2024-10-31T11:01:29.450" v="12"/>
        <pc:sldMkLst>
          <pc:docMk/>
          <pc:sldMk cId="1436853641" sldId="337"/>
        </pc:sldMkLst>
      </pc:sldChg>
      <pc:sldChg chg="modSp add mod">
        <pc:chgData name="משה עופר" userId="be54d6cb-761f-4aec-b214-5cfcb9fa6e02" providerId="ADAL" clId="{8028E115-C73C-4E2C-9D9E-79CCFD638D14}" dt="2024-10-31T11:09:18.673" v="32" actId="207"/>
        <pc:sldMkLst>
          <pc:docMk/>
          <pc:sldMk cId="3241589980" sldId="338"/>
        </pc:sldMkLst>
        <pc:graphicFrameChg chg="modGraphic">
          <ac:chgData name="משה עופר" userId="be54d6cb-761f-4aec-b214-5cfcb9fa6e02" providerId="ADAL" clId="{8028E115-C73C-4E2C-9D9E-79CCFD638D14}" dt="2024-10-31T11:09:18.673" v="32" actId="207"/>
          <ac:graphicFrameMkLst>
            <pc:docMk/>
            <pc:sldMk cId="3241589980" sldId="338"/>
            <ac:graphicFrameMk id="2" creationId="{7486A6D1-5F53-1E76-BE67-D4318CC28974}"/>
          </ac:graphicFrameMkLst>
        </pc:graphicFrameChg>
      </pc:sldChg>
      <pc:sldChg chg="modSp add mod">
        <pc:chgData name="משה עופר" userId="be54d6cb-761f-4aec-b214-5cfcb9fa6e02" providerId="ADAL" clId="{8028E115-C73C-4E2C-9D9E-79CCFD638D14}" dt="2024-10-31T11:09:25.704" v="33" actId="207"/>
        <pc:sldMkLst>
          <pc:docMk/>
          <pc:sldMk cId="1426330468" sldId="339"/>
        </pc:sldMkLst>
        <pc:spChg chg="mod">
          <ac:chgData name="משה עופר" userId="be54d6cb-761f-4aec-b214-5cfcb9fa6e02" providerId="ADAL" clId="{8028E115-C73C-4E2C-9D9E-79CCFD638D14}" dt="2024-10-31T11:06:08.996" v="29" actId="27636"/>
          <ac:spMkLst>
            <pc:docMk/>
            <pc:sldMk cId="1426330468" sldId="339"/>
            <ac:spMk id="7" creationId="{A3349ACA-6906-ADC2-D795-D9D72D22A500}"/>
          </ac:spMkLst>
        </pc:spChg>
        <pc:graphicFrameChg chg="modGraphic">
          <ac:chgData name="משה עופר" userId="be54d6cb-761f-4aec-b214-5cfcb9fa6e02" providerId="ADAL" clId="{8028E115-C73C-4E2C-9D9E-79CCFD638D14}" dt="2024-10-31T11:09:25.704" v="33" actId="207"/>
          <ac:graphicFrameMkLst>
            <pc:docMk/>
            <pc:sldMk cId="1426330468" sldId="339"/>
            <ac:graphicFrameMk id="3" creationId="{E8D36D71-7A8C-E82C-A997-9F70BDCD4A5D}"/>
          </ac:graphicFrameMkLst>
        </pc:graphicFrameChg>
      </pc:sldChg>
      <pc:sldChg chg="add">
        <pc:chgData name="משה עופר" userId="be54d6cb-761f-4aec-b214-5cfcb9fa6e02" providerId="ADAL" clId="{8028E115-C73C-4E2C-9D9E-79CCFD638D14}" dt="2024-10-31T11:05:29.780" v="21"/>
        <pc:sldMkLst>
          <pc:docMk/>
          <pc:sldMk cId="792109328" sldId="340"/>
        </pc:sldMkLst>
      </pc:sldChg>
      <pc:sldChg chg="add">
        <pc:chgData name="משה עופר" userId="be54d6cb-761f-4aec-b214-5cfcb9fa6e02" providerId="ADAL" clId="{8028E115-C73C-4E2C-9D9E-79CCFD638D14}" dt="2024-10-31T11:05:29.780" v="21"/>
        <pc:sldMkLst>
          <pc:docMk/>
          <pc:sldMk cId="110592329" sldId="341"/>
        </pc:sldMkLst>
      </pc:sldChg>
      <pc:sldChg chg="add">
        <pc:chgData name="משה עופר" userId="be54d6cb-761f-4aec-b214-5cfcb9fa6e02" providerId="ADAL" clId="{8028E115-C73C-4E2C-9D9E-79CCFD638D14}" dt="2024-10-31T11:01:29.450" v="12"/>
        <pc:sldMkLst>
          <pc:docMk/>
          <pc:sldMk cId="615837616" sldId="342"/>
        </pc:sldMkLst>
      </pc:sldChg>
      <pc:sldChg chg="modSp add">
        <pc:chgData name="משה עופר" userId="be54d6cb-761f-4aec-b214-5cfcb9fa6e02" providerId="ADAL" clId="{8028E115-C73C-4E2C-9D9E-79CCFD638D14}" dt="2024-10-31T11:31:57.398" v="34" actId="207"/>
        <pc:sldMkLst>
          <pc:docMk/>
          <pc:sldMk cId="78171311" sldId="343"/>
        </pc:sldMkLst>
        <pc:spChg chg="mod">
          <ac:chgData name="משה עופר" userId="be54d6cb-761f-4aec-b214-5cfcb9fa6e02" providerId="ADAL" clId="{8028E115-C73C-4E2C-9D9E-79CCFD638D14}" dt="2024-10-31T11:31:57.398" v="34" actId="207"/>
          <ac:spMkLst>
            <pc:docMk/>
            <pc:sldMk cId="78171311" sldId="343"/>
            <ac:spMk id="2" creationId="{F8EDC851-8B7B-7F03-2288-F3D4F36095A3}"/>
          </ac:spMkLst>
        </pc:spChg>
        <pc:spChg chg="mod">
          <ac:chgData name="משה עופר" userId="be54d6cb-761f-4aec-b214-5cfcb9fa6e02" providerId="ADAL" clId="{8028E115-C73C-4E2C-9D9E-79CCFD638D14}" dt="2024-10-31T11:31:57.398" v="34" actId="207"/>
          <ac:spMkLst>
            <pc:docMk/>
            <pc:sldMk cId="78171311" sldId="343"/>
            <ac:spMk id="5" creationId="{951D4ECD-F64E-F11C-8E8F-FA5F7D4A01AE}"/>
          </ac:spMkLst>
        </pc:spChg>
        <pc:picChg chg="mod">
          <ac:chgData name="משה עופר" userId="be54d6cb-761f-4aec-b214-5cfcb9fa6e02" providerId="ADAL" clId="{8028E115-C73C-4E2C-9D9E-79CCFD638D14}" dt="2024-10-31T11:31:57.398" v="34" actId="207"/>
          <ac:picMkLst>
            <pc:docMk/>
            <pc:sldMk cId="78171311" sldId="343"/>
            <ac:picMk id="4100" creationId="{61967A64-F3AB-4BA2-9A31-CA5B74DBA544}"/>
          </ac:picMkLst>
        </pc:picChg>
      </pc:sldChg>
      <pc:sldChg chg="modSp add">
        <pc:chgData name="משה עופר" userId="be54d6cb-761f-4aec-b214-5cfcb9fa6e02" providerId="ADAL" clId="{8028E115-C73C-4E2C-9D9E-79CCFD638D14}" dt="2024-10-31T11:32:02.072" v="35" actId="207"/>
        <pc:sldMkLst>
          <pc:docMk/>
          <pc:sldMk cId="2430013776" sldId="344"/>
        </pc:sldMkLst>
        <pc:spChg chg="mod">
          <ac:chgData name="משה עופר" userId="be54d6cb-761f-4aec-b214-5cfcb9fa6e02" providerId="ADAL" clId="{8028E115-C73C-4E2C-9D9E-79CCFD638D14}" dt="2024-10-31T11:32:02.072" v="35" actId="207"/>
          <ac:spMkLst>
            <pc:docMk/>
            <pc:sldMk cId="2430013776" sldId="344"/>
            <ac:spMk id="2" creationId="{F8EDC851-8B7B-7F03-2288-F3D4F36095A3}"/>
          </ac:spMkLst>
        </pc:spChg>
        <pc:spChg chg="mod">
          <ac:chgData name="משה עופר" userId="be54d6cb-761f-4aec-b214-5cfcb9fa6e02" providerId="ADAL" clId="{8028E115-C73C-4E2C-9D9E-79CCFD638D14}" dt="2024-10-31T11:32:02.072" v="35" actId="207"/>
          <ac:spMkLst>
            <pc:docMk/>
            <pc:sldMk cId="2430013776" sldId="344"/>
            <ac:spMk id="5" creationId="{951D4ECD-F64E-F11C-8E8F-FA5F7D4A01AE}"/>
          </ac:spMkLst>
        </pc:spChg>
        <pc:picChg chg="mod">
          <ac:chgData name="משה עופר" userId="be54d6cb-761f-4aec-b214-5cfcb9fa6e02" providerId="ADAL" clId="{8028E115-C73C-4E2C-9D9E-79CCFD638D14}" dt="2024-10-31T11:32:02.072" v="35" actId="207"/>
          <ac:picMkLst>
            <pc:docMk/>
            <pc:sldMk cId="2430013776" sldId="344"/>
            <ac:picMk id="4098" creationId="{E6825022-9D05-BFF1-D4F9-E62438138328}"/>
          </ac:picMkLst>
        </pc:picChg>
      </pc:sldChg>
      <pc:sldChg chg="modSp add">
        <pc:chgData name="משה עופר" userId="be54d6cb-761f-4aec-b214-5cfcb9fa6e02" providerId="ADAL" clId="{8028E115-C73C-4E2C-9D9E-79CCFD638D14}" dt="2024-10-31T11:32:05.586" v="36" actId="207"/>
        <pc:sldMkLst>
          <pc:docMk/>
          <pc:sldMk cId="3005993838" sldId="345"/>
        </pc:sldMkLst>
        <pc:spChg chg="mod">
          <ac:chgData name="משה עופר" userId="be54d6cb-761f-4aec-b214-5cfcb9fa6e02" providerId="ADAL" clId="{8028E115-C73C-4E2C-9D9E-79CCFD638D14}" dt="2024-10-31T11:32:05.586" v="36" actId="207"/>
          <ac:spMkLst>
            <pc:docMk/>
            <pc:sldMk cId="3005993838" sldId="345"/>
            <ac:spMk id="2" creationId="{F8EDC851-8B7B-7F03-2288-F3D4F36095A3}"/>
          </ac:spMkLst>
        </pc:spChg>
        <pc:spChg chg="mod">
          <ac:chgData name="משה עופר" userId="be54d6cb-761f-4aec-b214-5cfcb9fa6e02" providerId="ADAL" clId="{8028E115-C73C-4E2C-9D9E-79CCFD638D14}" dt="2024-10-31T11:32:05.586" v="36" actId="207"/>
          <ac:spMkLst>
            <pc:docMk/>
            <pc:sldMk cId="3005993838" sldId="345"/>
            <ac:spMk id="5" creationId="{951D4ECD-F64E-F11C-8E8F-FA5F7D4A01AE}"/>
          </ac:spMkLst>
        </pc:spChg>
        <pc:picChg chg="mod">
          <ac:chgData name="משה עופר" userId="be54d6cb-761f-4aec-b214-5cfcb9fa6e02" providerId="ADAL" clId="{8028E115-C73C-4E2C-9D9E-79CCFD638D14}" dt="2024-10-31T11:32:05.586" v="36" actId="207"/>
          <ac:picMkLst>
            <pc:docMk/>
            <pc:sldMk cId="3005993838" sldId="345"/>
            <ac:picMk id="5122" creationId="{219CE64E-77AA-B672-B643-5B98C7DE9561}"/>
          </ac:picMkLst>
        </pc:picChg>
      </pc:sldChg>
      <pc:sldChg chg="modSp add mod">
        <pc:chgData name="משה עופר" userId="be54d6cb-761f-4aec-b214-5cfcb9fa6e02" providerId="ADAL" clId="{8028E115-C73C-4E2C-9D9E-79CCFD638D14}" dt="2024-10-31T11:32:09.312" v="37" actId="207"/>
        <pc:sldMkLst>
          <pc:docMk/>
          <pc:sldMk cId="515336652" sldId="346"/>
        </pc:sldMkLst>
        <pc:spChg chg="mod">
          <ac:chgData name="משה עופר" userId="be54d6cb-761f-4aec-b214-5cfcb9fa6e02" providerId="ADAL" clId="{8028E115-C73C-4E2C-9D9E-79CCFD638D14}" dt="2024-10-31T11:32:09.312" v="37" actId="207"/>
          <ac:spMkLst>
            <pc:docMk/>
            <pc:sldMk cId="515336652" sldId="346"/>
            <ac:spMk id="2" creationId="{F8EDC851-8B7B-7F03-2288-F3D4F36095A3}"/>
          </ac:spMkLst>
        </pc:spChg>
        <pc:spChg chg="mod">
          <ac:chgData name="משה עופר" userId="be54d6cb-761f-4aec-b214-5cfcb9fa6e02" providerId="ADAL" clId="{8028E115-C73C-4E2C-9D9E-79CCFD638D14}" dt="2024-10-31T11:32:09.312" v="37" actId="207"/>
          <ac:spMkLst>
            <pc:docMk/>
            <pc:sldMk cId="515336652" sldId="346"/>
            <ac:spMk id="5" creationId="{951D4ECD-F64E-F11C-8E8F-FA5F7D4A01AE}"/>
          </ac:spMkLst>
        </pc:spChg>
      </pc:sldChg>
      <pc:sldChg chg="modSp add">
        <pc:chgData name="משה עופר" userId="be54d6cb-761f-4aec-b214-5cfcb9fa6e02" providerId="ADAL" clId="{8028E115-C73C-4E2C-9D9E-79CCFD638D14}" dt="2024-10-31T11:32:12.756" v="38" actId="207"/>
        <pc:sldMkLst>
          <pc:docMk/>
          <pc:sldMk cId="3098705699" sldId="347"/>
        </pc:sldMkLst>
        <pc:spChg chg="mod">
          <ac:chgData name="משה עופר" userId="be54d6cb-761f-4aec-b214-5cfcb9fa6e02" providerId="ADAL" clId="{8028E115-C73C-4E2C-9D9E-79CCFD638D14}" dt="2024-10-31T11:32:12.756" v="38" actId="207"/>
          <ac:spMkLst>
            <pc:docMk/>
            <pc:sldMk cId="3098705699" sldId="347"/>
            <ac:spMk id="2" creationId="{F8EDC851-8B7B-7F03-2288-F3D4F36095A3}"/>
          </ac:spMkLst>
        </pc:spChg>
        <pc:spChg chg="mod">
          <ac:chgData name="משה עופר" userId="be54d6cb-761f-4aec-b214-5cfcb9fa6e02" providerId="ADAL" clId="{8028E115-C73C-4E2C-9D9E-79CCFD638D14}" dt="2024-10-31T11:32:12.756" v="38" actId="207"/>
          <ac:spMkLst>
            <pc:docMk/>
            <pc:sldMk cId="3098705699" sldId="347"/>
            <ac:spMk id="3" creationId="{AAD3030F-1C7C-42C4-6E10-57311988A7FC}"/>
          </ac:spMkLst>
        </pc:spChg>
        <pc:spChg chg="mod">
          <ac:chgData name="משה עופר" userId="be54d6cb-761f-4aec-b214-5cfcb9fa6e02" providerId="ADAL" clId="{8028E115-C73C-4E2C-9D9E-79CCFD638D14}" dt="2024-10-31T11:32:12.756" v="38" actId="207"/>
          <ac:spMkLst>
            <pc:docMk/>
            <pc:sldMk cId="3098705699" sldId="347"/>
            <ac:spMk id="5" creationId="{951D4ECD-F64E-F11C-8E8F-FA5F7D4A01AE}"/>
          </ac:spMkLst>
        </pc:spChg>
        <pc:picChg chg="mod">
          <ac:chgData name="משה עופר" userId="be54d6cb-761f-4aec-b214-5cfcb9fa6e02" providerId="ADAL" clId="{8028E115-C73C-4E2C-9D9E-79CCFD638D14}" dt="2024-10-31T11:32:12.756" v="38" actId="207"/>
          <ac:picMkLst>
            <pc:docMk/>
            <pc:sldMk cId="3098705699" sldId="347"/>
            <ac:picMk id="6" creationId="{0F17405C-2C36-74AF-8E7C-D370261076D1}"/>
          </ac:picMkLst>
        </pc:picChg>
      </pc:sldChg>
      <pc:sldChg chg="modSp add">
        <pc:chgData name="משה עופר" userId="be54d6cb-761f-4aec-b214-5cfcb9fa6e02" providerId="ADAL" clId="{8028E115-C73C-4E2C-9D9E-79CCFD638D14}" dt="2024-10-31T11:32:18.014" v="39" actId="207"/>
        <pc:sldMkLst>
          <pc:docMk/>
          <pc:sldMk cId="3045688339" sldId="348"/>
        </pc:sldMkLst>
        <pc:spChg chg="mod">
          <ac:chgData name="משה עופר" userId="be54d6cb-761f-4aec-b214-5cfcb9fa6e02" providerId="ADAL" clId="{8028E115-C73C-4E2C-9D9E-79CCFD638D14}" dt="2024-10-31T11:32:18.014" v="39" actId="207"/>
          <ac:spMkLst>
            <pc:docMk/>
            <pc:sldMk cId="3045688339" sldId="348"/>
            <ac:spMk id="2" creationId="{F8EDC851-8B7B-7F03-2288-F3D4F36095A3}"/>
          </ac:spMkLst>
        </pc:spChg>
        <pc:spChg chg="mod">
          <ac:chgData name="משה עופר" userId="be54d6cb-761f-4aec-b214-5cfcb9fa6e02" providerId="ADAL" clId="{8028E115-C73C-4E2C-9D9E-79CCFD638D14}" dt="2024-10-31T11:32:18.014" v="39" actId="207"/>
          <ac:spMkLst>
            <pc:docMk/>
            <pc:sldMk cId="3045688339" sldId="348"/>
            <ac:spMk id="5" creationId="{951D4ECD-F64E-F11C-8E8F-FA5F7D4A01AE}"/>
          </ac:spMkLst>
        </pc:spChg>
        <pc:picChg chg="mod">
          <ac:chgData name="משה עופר" userId="be54d6cb-761f-4aec-b214-5cfcb9fa6e02" providerId="ADAL" clId="{8028E115-C73C-4E2C-9D9E-79CCFD638D14}" dt="2024-10-31T11:32:18.014" v="39" actId="207"/>
          <ac:picMkLst>
            <pc:docMk/>
            <pc:sldMk cId="3045688339" sldId="348"/>
            <ac:picMk id="8194" creationId="{E10CC8CB-2FA0-17B1-3630-729F29E7C468}"/>
          </ac:picMkLst>
        </pc:picChg>
      </pc:sldChg>
      <pc:sldChg chg="modSp add">
        <pc:chgData name="משה עופר" userId="be54d6cb-761f-4aec-b214-5cfcb9fa6e02" providerId="ADAL" clId="{8028E115-C73C-4E2C-9D9E-79CCFD638D14}" dt="2024-10-31T11:32:21.181" v="40" actId="207"/>
        <pc:sldMkLst>
          <pc:docMk/>
          <pc:sldMk cId="2906371165" sldId="349"/>
        </pc:sldMkLst>
        <pc:spChg chg="mod">
          <ac:chgData name="משה עופר" userId="be54d6cb-761f-4aec-b214-5cfcb9fa6e02" providerId="ADAL" clId="{8028E115-C73C-4E2C-9D9E-79CCFD638D14}" dt="2024-10-31T11:32:21.181" v="40" actId="207"/>
          <ac:spMkLst>
            <pc:docMk/>
            <pc:sldMk cId="2906371165" sldId="349"/>
            <ac:spMk id="2" creationId="{F8EDC851-8B7B-7F03-2288-F3D4F36095A3}"/>
          </ac:spMkLst>
        </pc:spChg>
        <pc:spChg chg="mod">
          <ac:chgData name="משה עופר" userId="be54d6cb-761f-4aec-b214-5cfcb9fa6e02" providerId="ADAL" clId="{8028E115-C73C-4E2C-9D9E-79CCFD638D14}" dt="2024-10-31T11:32:21.181" v="40" actId="207"/>
          <ac:spMkLst>
            <pc:docMk/>
            <pc:sldMk cId="2906371165" sldId="349"/>
            <ac:spMk id="5" creationId="{951D4ECD-F64E-F11C-8E8F-FA5F7D4A01AE}"/>
          </ac:spMkLst>
        </pc:spChg>
        <pc:picChg chg="mod">
          <ac:chgData name="משה עופר" userId="be54d6cb-761f-4aec-b214-5cfcb9fa6e02" providerId="ADAL" clId="{8028E115-C73C-4E2C-9D9E-79CCFD638D14}" dt="2024-10-31T11:32:21.181" v="40" actId="207"/>
          <ac:picMkLst>
            <pc:docMk/>
            <pc:sldMk cId="2906371165" sldId="349"/>
            <ac:picMk id="9218" creationId="{50BAFABE-6F51-BF55-4DF6-ABE5286C6936}"/>
          </ac:picMkLst>
        </pc:picChg>
      </pc:sldChg>
      <pc:sldChg chg="add">
        <pc:chgData name="משה עופר" userId="be54d6cb-761f-4aec-b214-5cfcb9fa6e02" providerId="ADAL" clId="{8028E115-C73C-4E2C-9D9E-79CCFD638D14}" dt="2024-10-31T11:05:29.780" v="21"/>
        <pc:sldMkLst>
          <pc:docMk/>
          <pc:sldMk cId="3448432346" sldId="350"/>
        </pc:sldMkLst>
      </pc:sldChg>
      <pc:sldChg chg="modSp add">
        <pc:chgData name="משה עופר" userId="be54d6cb-761f-4aec-b214-5cfcb9fa6e02" providerId="ADAL" clId="{8028E115-C73C-4E2C-9D9E-79CCFD638D14}" dt="2024-10-31T11:32:29.374" v="42" actId="122"/>
        <pc:sldMkLst>
          <pc:docMk/>
          <pc:sldMk cId="3824372913" sldId="352"/>
        </pc:sldMkLst>
        <pc:spChg chg="mod">
          <ac:chgData name="משה עופר" userId="be54d6cb-761f-4aec-b214-5cfcb9fa6e02" providerId="ADAL" clId="{8028E115-C73C-4E2C-9D9E-79CCFD638D14}" dt="2024-10-31T11:32:29.374" v="42" actId="122"/>
          <ac:spMkLst>
            <pc:docMk/>
            <pc:sldMk cId="3824372913" sldId="352"/>
            <ac:spMk id="4" creationId="{43CB0814-AA8E-F5BC-1B7B-2FB514720718}"/>
          </ac:spMkLst>
        </pc:spChg>
        <pc:picChg chg="mod">
          <ac:chgData name="משה עופר" userId="be54d6cb-761f-4aec-b214-5cfcb9fa6e02" providerId="ADAL" clId="{8028E115-C73C-4E2C-9D9E-79CCFD638D14}" dt="2024-10-31T11:32:29.374" v="42" actId="122"/>
          <ac:picMkLst>
            <pc:docMk/>
            <pc:sldMk cId="3824372913" sldId="352"/>
            <ac:picMk id="1026" creationId="{9F35BAC2-B96A-2CE1-FE8A-18267D49B4B8}"/>
          </ac:picMkLst>
        </pc:picChg>
      </pc:sldChg>
      <pc:sldChg chg="modSp add mod">
        <pc:chgData name="משה עופר" userId="be54d6cb-761f-4aec-b214-5cfcb9fa6e02" providerId="ADAL" clId="{8028E115-C73C-4E2C-9D9E-79CCFD638D14}" dt="2024-10-31T11:06:35.708" v="31" actId="207"/>
        <pc:sldMkLst>
          <pc:docMk/>
          <pc:sldMk cId="535533816" sldId="353"/>
        </pc:sldMkLst>
        <pc:spChg chg="mod">
          <ac:chgData name="משה עופר" userId="be54d6cb-761f-4aec-b214-5cfcb9fa6e02" providerId="ADAL" clId="{8028E115-C73C-4E2C-9D9E-79CCFD638D14}" dt="2024-10-31T11:06:35.708" v="31" actId="207"/>
          <ac:spMkLst>
            <pc:docMk/>
            <pc:sldMk cId="535533816" sldId="353"/>
            <ac:spMk id="3" creationId="{A66B2EA0-B805-E0AE-1DB8-5682D6E4D20D}"/>
          </ac:spMkLst>
        </pc:spChg>
        <pc:spChg chg="mod">
          <ac:chgData name="משה עופר" userId="be54d6cb-761f-4aec-b214-5cfcb9fa6e02" providerId="ADAL" clId="{8028E115-C73C-4E2C-9D9E-79CCFD638D14}" dt="2024-10-31T11:06:35.708" v="31" actId="207"/>
          <ac:spMkLst>
            <pc:docMk/>
            <pc:sldMk cId="535533816" sldId="353"/>
            <ac:spMk id="4" creationId="{4A4F24C5-679B-A107-CDD7-96C5052CFF52}"/>
          </ac:spMkLst>
        </pc:spChg>
      </pc:sldChg>
      <pc:sldChg chg="addSp delSp modSp new mod">
        <pc:chgData name="משה עופר" userId="be54d6cb-761f-4aec-b214-5cfcb9fa6e02" providerId="ADAL" clId="{8028E115-C73C-4E2C-9D9E-79CCFD638D14}" dt="2024-11-08T09:19:56.002" v="105" actId="113"/>
        <pc:sldMkLst>
          <pc:docMk/>
          <pc:sldMk cId="4056885144" sldId="354"/>
        </pc:sldMkLst>
        <pc:spChg chg="add del mod">
          <ac:chgData name="משה עופר" userId="be54d6cb-761f-4aec-b214-5cfcb9fa6e02" providerId="ADAL" clId="{8028E115-C73C-4E2C-9D9E-79CCFD638D14}" dt="2024-11-08T09:18:29.164" v="94" actId="20577"/>
          <ac:spMkLst>
            <pc:docMk/>
            <pc:sldMk cId="4056885144" sldId="354"/>
            <ac:spMk id="3" creationId="{5BF58B64-907A-EF82-4BA2-5463EC75DE02}"/>
          </ac:spMkLst>
        </pc:spChg>
        <pc:spChg chg="add mod">
          <ac:chgData name="משה עופר" userId="be54d6cb-761f-4aec-b214-5cfcb9fa6e02" providerId="ADAL" clId="{8028E115-C73C-4E2C-9D9E-79CCFD638D14}" dt="2024-11-08T09:19:56.002" v="105" actId="113"/>
          <ac:spMkLst>
            <pc:docMk/>
            <pc:sldMk cId="4056885144" sldId="354"/>
            <ac:spMk id="4" creationId="{E872467D-473B-438A-9FF8-6A4F18A028F9}"/>
          </ac:spMkLst>
        </pc:spChg>
        <pc:spChg chg="add del mod">
          <ac:chgData name="משה עופר" userId="be54d6cb-761f-4aec-b214-5cfcb9fa6e02" providerId="ADAL" clId="{8028E115-C73C-4E2C-9D9E-79CCFD638D14}" dt="2024-11-08T09:17:19.480" v="77" actId="478"/>
          <ac:spMkLst>
            <pc:docMk/>
            <pc:sldMk cId="4056885144" sldId="354"/>
            <ac:spMk id="7" creationId="{CC3EE8C4-EF58-A950-8EED-B2238142DDAE}"/>
          </ac:spMkLst>
        </pc:spChg>
        <pc:picChg chg="add mod">
          <ac:chgData name="משה עופר" userId="be54d6cb-761f-4aec-b214-5cfcb9fa6e02" providerId="ADAL" clId="{8028E115-C73C-4E2C-9D9E-79CCFD638D14}" dt="2024-11-08T09:19:38.953" v="104" actId="1440"/>
          <ac:picMkLst>
            <pc:docMk/>
            <pc:sldMk cId="4056885144" sldId="354"/>
            <ac:picMk id="6" creationId="{2BAC97BE-0EBA-7588-CCF8-20072AAB8C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ז'/חשון/תשפ"ה</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ז'/חשון/תשפ"ה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81351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2000" cy="6858000"/>
          </a:xfrm>
          <a:prstGeom prst="rect">
            <a:avLst/>
          </a:prstGeom>
        </p:spPr>
      </p:pic>
      <p:pic>
        <p:nvPicPr>
          <p:cNvPr id="17" name="bg object 17"/>
          <p:cNvPicPr/>
          <p:nvPr/>
        </p:nvPicPr>
        <p:blipFill>
          <a:blip r:embed="rId9" cstate="print"/>
          <a:stretch>
            <a:fillRect/>
          </a:stretch>
        </p:blipFill>
        <p:spPr>
          <a:xfrm>
            <a:off x="0" y="3622548"/>
            <a:ext cx="12192000" cy="2505456"/>
          </a:xfrm>
          <a:prstGeom prst="rect">
            <a:avLst/>
          </a:prstGeom>
        </p:spPr>
      </p:pic>
      <p:pic>
        <p:nvPicPr>
          <p:cNvPr id="18" name="bg object 18"/>
          <p:cNvPicPr/>
          <p:nvPr/>
        </p:nvPicPr>
        <p:blipFill>
          <a:blip r:embed="rId10"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diamond-png/download/4734/"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plantuml.com/class-diagra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2517" y="381000"/>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5867400" y="838200"/>
            <a:ext cx="5105400" cy="5016758"/>
          </a:xfrm>
          <a:prstGeom prst="rect">
            <a:avLst/>
          </a:prstGeom>
          <a:noFill/>
        </p:spPr>
        <p:txBody>
          <a:bodyPr wrap="square" rtlCol="1">
            <a:spAutoFit/>
          </a:bodyPr>
          <a:lstStyle/>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JVM</a:t>
            </a:r>
          </a:p>
          <a:p>
            <a:pPr marL="285750" indent="-285750" algn="r" rtl="1">
              <a:buFont typeface="Arial" panose="020B0604020202020204" pitchFamily="34" charset="0"/>
              <a:buChar char="•"/>
            </a:pPr>
            <a:r>
              <a:rPr lang="he-IL" sz="3200" dirty="0">
                <a:solidFill>
                  <a:schemeClr val="bg1"/>
                </a:solidFill>
              </a:rPr>
              <a:t>מחלקות </a:t>
            </a:r>
          </a:p>
          <a:p>
            <a:pPr marL="285750" indent="-285750" algn="r" rtl="1">
              <a:buFont typeface="Arial" panose="020B0604020202020204" pitchFamily="34" charset="0"/>
              <a:buChar char="•"/>
            </a:pPr>
            <a:r>
              <a:rPr lang="he-IL" sz="3200" dirty="0">
                <a:solidFill>
                  <a:schemeClr val="bg1"/>
                </a:solidFill>
              </a:rPr>
              <a:t>עצמים</a:t>
            </a:r>
            <a:endParaRPr lang="en-US" sz="3200" dirty="0">
              <a:solidFill>
                <a:schemeClr val="bg1"/>
              </a:solidFill>
            </a:endParaRPr>
          </a:p>
          <a:p>
            <a:pPr marL="285750" indent="-285750" algn="r" rtl="1">
              <a:buFont typeface="Arial" panose="020B0604020202020204" pitchFamily="34" charset="0"/>
              <a:buChar char="•"/>
            </a:pPr>
            <a:r>
              <a:rPr lang="en-US" sz="3200" dirty="0">
                <a:solidFill>
                  <a:schemeClr val="bg1"/>
                </a:solidFill>
              </a:rPr>
              <a:t>UML</a:t>
            </a:r>
          </a:p>
          <a:p>
            <a:pPr marL="285750" indent="-285750">
              <a:buFont typeface="Arial" panose="020B0604020202020204" pitchFamily="34" charset="0"/>
              <a:buChar char="•"/>
            </a:pPr>
            <a:r>
              <a:rPr lang="he-IL" sz="3200" dirty="0">
                <a:solidFill>
                  <a:schemeClr val="bg1"/>
                </a:solidFill>
              </a:rPr>
              <a:t>מתודות ושדות סטטיים</a:t>
            </a:r>
          </a:p>
          <a:p>
            <a:pPr marL="285750" indent="-285750">
              <a:buFont typeface="Arial" panose="020B0604020202020204" pitchFamily="34" charset="0"/>
              <a:buChar char="•"/>
            </a:pPr>
            <a:r>
              <a:rPr lang="en-US" sz="3200" dirty="0">
                <a:solidFill>
                  <a:schemeClr val="bg1"/>
                </a:solidFill>
              </a:rPr>
              <a:t>API</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r>
              <a:rPr lang="he-IL" sz="3200" dirty="0">
                <a:solidFill>
                  <a:schemeClr val="bg1"/>
                </a:solidFill>
              </a:rPr>
              <a:t>כלים שימושיים</a:t>
            </a: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357" y="2270760"/>
            <a:ext cx="6247643" cy="261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522161565"/>
              </p:ext>
            </p:extLst>
          </p:nvPr>
        </p:nvGraphicFramePr>
        <p:xfrm>
          <a:off x="0" y="804545"/>
          <a:ext cx="5943600" cy="5730971"/>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tx1"/>
                          </a:solidFill>
                          <a:effectLst/>
                        </a:rPr>
                        <a:t>Aspect</a:t>
                      </a:r>
                    </a:p>
                  </a:txBody>
                  <a:tcPr marL="77970" marR="7035" marT="59977" marB="59977" anchor="ctr"/>
                </a:tc>
                <a:tc>
                  <a:txBody>
                    <a:bodyPr/>
                    <a:lstStyle/>
                    <a:p>
                      <a:pPr fontAlgn="b"/>
                      <a:r>
                        <a:rPr lang="en-US" sz="1200" b="0" cap="none" spc="0" dirty="0">
                          <a:solidFill>
                            <a:schemeClr val="tx1"/>
                          </a:solidFill>
                          <a:effectLst/>
                        </a:rPr>
                        <a:t>Java</a:t>
                      </a:r>
                    </a:p>
                  </a:txBody>
                  <a:tcPr marL="77970" marR="7035" marT="59977" marB="59977" anchor="ctr"/>
                </a:tc>
                <a:tc>
                  <a:txBody>
                    <a:bodyPr/>
                    <a:lstStyle/>
                    <a:p>
                      <a:pPr fontAlgn="b"/>
                      <a:r>
                        <a:rPr lang="en-US" sz="1200" b="0" cap="none" spc="0" dirty="0">
                          <a:solidFill>
                            <a:schemeClr val="tx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dirty="0">
                          <a:solidFill>
                            <a:schemeClr val="tx1"/>
                          </a:solidFill>
                          <a:effectLst/>
                        </a:rPr>
                        <a:t>Language Type</a:t>
                      </a:r>
                    </a:p>
                  </a:txBody>
                  <a:tcPr marL="77970" marR="7035" marT="59977" marB="59977" anchor="ctr"/>
                </a:tc>
                <a:tc>
                  <a:txBody>
                    <a:bodyPr/>
                    <a:lstStyle/>
                    <a:p>
                      <a:pPr fontAlgn="base"/>
                      <a:r>
                        <a:rPr lang="en-US" sz="1200" cap="none" spc="0" dirty="0">
                          <a:solidFill>
                            <a:schemeClr val="tx1"/>
                          </a:solidFill>
                          <a:effectLst/>
                        </a:rPr>
                        <a:t>Object-Oriented</a:t>
                      </a:r>
                    </a:p>
                  </a:txBody>
                  <a:tcPr marL="77970" marR="7035" marT="59977" marB="59977" anchor="ctr"/>
                </a:tc>
                <a:tc>
                  <a:txBody>
                    <a:bodyPr/>
                    <a:lstStyle/>
                    <a:p>
                      <a:pPr fontAlgn="base"/>
                      <a:r>
                        <a:rPr lang="en-US" sz="1200" cap="none" spc="0" dirty="0">
                          <a:solidFill>
                            <a:schemeClr val="tx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tx1"/>
                          </a:solidFill>
                          <a:effectLst/>
                        </a:rPr>
                        <a:t>Syntax</a:t>
                      </a:r>
                    </a:p>
                  </a:txBody>
                  <a:tcPr marL="77970" marR="7035" marT="59977" marB="59977" anchor="ctr"/>
                </a:tc>
                <a:tc>
                  <a:txBody>
                    <a:bodyPr/>
                    <a:lstStyle/>
                    <a:p>
                      <a:pPr fontAlgn="base"/>
                      <a:r>
                        <a:rPr lang="en-US" sz="1200" cap="none" spc="0" dirty="0">
                          <a:solidFill>
                            <a:schemeClr val="tx1"/>
                          </a:solidFill>
                          <a:effectLst/>
                        </a:rPr>
                        <a:t>Verbose with Curly Braces and Semicolons</a:t>
                      </a:r>
                    </a:p>
                  </a:txBody>
                  <a:tcPr marL="77970" marR="7035" marT="59977" marB="59977" anchor="ctr"/>
                </a:tc>
                <a:tc>
                  <a:txBody>
                    <a:bodyPr/>
                    <a:lstStyle/>
                    <a:p>
                      <a:pPr fontAlgn="base"/>
                      <a:r>
                        <a:rPr lang="en-US" sz="1200" cap="none" spc="0" dirty="0">
                          <a:solidFill>
                            <a:schemeClr val="tx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tx1"/>
                          </a:solidFill>
                          <a:effectLst/>
                        </a:rPr>
                        <a:t>Memory Management</a:t>
                      </a:r>
                    </a:p>
                  </a:txBody>
                  <a:tcPr marL="77970" marR="7035" marT="59977" marB="59977" anchor="ctr"/>
                </a:tc>
                <a:tc>
                  <a:txBody>
                    <a:bodyPr/>
                    <a:lstStyle/>
                    <a:p>
                      <a:pPr fontAlgn="base"/>
                      <a:r>
                        <a:rPr lang="en-US" sz="1200" cap="none" spc="0">
                          <a:solidFill>
                            <a:schemeClr val="tx1"/>
                          </a:solidFill>
                          <a:effectLst/>
                        </a:rPr>
                        <a:t>Manual with Automatic Garbage Collection</a:t>
                      </a:r>
                    </a:p>
                  </a:txBody>
                  <a:tcPr marL="77970" marR="7035" marT="59977" marB="59977" anchor="ctr"/>
                </a:tc>
                <a:tc>
                  <a:txBody>
                    <a:bodyPr/>
                    <a:lstStyle/>
                    <a:p>
                      <a:pPr fontAlgn="base"/>
                      <a:r>
                        <a:rPr lang="en-US" sz="1200" cap="none" spc="0">
                          <a:solidFill>
                            <a:schemeClr val="tx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tx1"/>
                          </a:solidFill>
                          <a:effectLst/>
                        </a:rPr>
                        <a:t>Portability</a:t>
                      </a:r>
                    </a:p>
                  </a:txBody>
                  <a:tcPr marL="77970" marR="7035" marT="59977" marB="59977" anchor="ctr"/>
                </a:tc>
                <a:tc>
                  <a:txBody>
                    <a:bodyPr/>
                    <a:lstStyle/>
                    <a:p>
                      <a:pPr fontAlgn="base"/>
                      <a:r>
                        <a:rPr lang="en-US" sz="1200" cap="none" spc="0">
                          <a:solidFill>
                            <a:schemeClr val="tx1"/>
                          </a:solidFill>
                          <a:effectLst/>
                        </a:rPr>
                        <a:t>Platform-Independent (JVM)</a:t>
                      </a:r>
                    </a:p>
                  </a:txBody>
                  <a:tcPr marL="77970" marR="7035" marT="59977" marB="59977" anchor="ctr"/>
                </a:tc>
                <a:tc>
                  <a:txBody>
                    <a:bodyPr/>
                    <a:lstStyle/>
                    <a:p>
                      <a:pPr fontAlgn="base"/>
                      <a:r>
                        <a:rPr lang="en-US" sz="1200" cap="none" spc="0" dirty="0">
                          <a:solidFill>
                            <a:schemeClr val="tx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tx1"/>
                          </a:solidFill>
                          <a:effectLst/>
                        </a:rPr>
                        <a:t>Type System</a:t>
                      </a:r>
                    </a:p>
                  </a:txBody>
                  <a:tcPr marL="77970" marR="7035" marT="59977" marB="59977" anchor="ctr"/>
                </a:tc>
                <a:tc>
                  <a:txBody>
                    <a:bodyPr/>
                    <a:lstStyle/>
                    <a:p>
                      <a:pPr fontAlgn="base"/>
                      <a:r>
                        <a:rPr lang="en-US" sz="1200" cap="none" spc="0" dirty="0">
                          <a:solidFill>
                            <a:schemeClr val="tx1"/>
                          </a:solidFill>
                          <a:effectLst/>
                        </a:rPr>
                        <a:t>Strongly Typed with Explicit Declarations</a:t>
                      </a:r>
                    </a:p>
                  </a:txBody>
                  <a:tcPr marL="77970" marR="7035" marT="59977" marB="59977" anchor="ctr"/>
                </a:tc>
                <a:tc>
                  <a:txBody>
                    <a:bodyPr/>
                    <a:lstStyle/>
                    <a:p>
                      <a:pPr fontAlgn="base"/>
                      <a:r>
                        <a:rPr lang="en-US" sz="1200" cap="none" spc="0" dirty="0">
                          <a:solidFill>
                            <a:schemeClr val="tx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tx1"/>
                          </a:solidFill>
                          <a:effectLst/>
                        </a:rPr>
                        <a:t>Performance</a:t>
                      </a:r>
                    </a:p>
                  </a:txBody>
                  <a:tcPr marL="77970" marR="7035" marT="59977" marB="59977" anchor="ctr"/>
                </a:tc>
                <a:tc>
                  <a:txBody>
                    <a:bodyPr/>
                    <a:lstStyle/>
                    <a:p>
                      <a:pPr fontAlgn="base"/>
                      <a:r>
                        <a:rPr lang="en-US" sz="1200" cap="none" spc="0">
                          <a:solidFill>
                            <a:schemeClr val="tx1"/>
                          </a:solidFill>
                          <a:effectLst/>
                        </a:rPr>
                        <a:t>Generally Faster (Compiled Bytecode)</a:t>
                      </a:r>
                    </a:p>
                  </a:txBody>
                  <a:tcPr marL="77970" marR="7035" marT="59977" marB="59977" anchor="ctr"/>
                </a:tc>
                <a:tc>
                  <a:txBody>
                    <a:bodyPr/>
                    <a:lstStyle/>
                    <a:p>
                      <a:pPr fontAlgn="base"/>
                      <a:r>
                        <a:rPr lang="en-US" sz="1200" cap="none" spc="0">
                          <a:solidFill>
                            <a:schemeClr val="tx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tx1"/>
                          </a:solidFill>
                          <a:effectLst/>
                        </a:rPr>
                        <a:t>Concurrency</a:t>
                      </a:r>
                    </a:p>
                  </a:txBody>
                  <a:tcPr marL="77970" marR="7035" marT="59977" marB="59977" anchor="ctr"/>
                </a:tc>
                <a:tc>
                  <a:txBody>
                    <a:bodyPr/>
                    <a:lstStyle/>
                    <a:p>
                      <a:pPr fontAlgn="base"/>
                      <a:r>
                        <a:rPr lang="en-US" sz="1200" cap="none" spc="0" dirty="0">
                          <a:solidFill>
                            <a:schemeClr val="tx1"/>
                          </a:solidFill>
                          <a:effectLst/>
                        </a:rPr>
                        <a:t>Multi-threading and Multi-processing</a:t>
                      </a:r>
                    </a:p>
                  </a:txBody>
                  <a:tcPr marL="77970" marR="7035" marT="59977" marB="59977" anchor="ctr"/>
                </a:tc>
                <a:tc>
                  <a:txBody>
                    <a:bodyPr/>
                    <a:lstStyle/>
                    <a:p>
                      <a:pPr fontAlgn="base"/>
                      <a:r>
                        <a:rPr lang="en-US" sz="1200" cap="none" spc="0">
                          <a:solidFill>
                            <a:schemeClr val="tx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tx1"/>
                          </a:solidFill>
                          <a:effectLst/>
                        </a:rPr>
                        <a:t>Libraries</a:t>
                      </a:r>
                    </a:p>
                  </a:txBody>
                  <a:tcPr marL="77970" marR="7035" marT="59977" marB="59977" anchor="ctr"/>
                </a:tc>
                <a:tc>
                  <a:txBody>
                    <a:bodyPr/>
                    <a:lstStyle/>
                    <a:p>
                      <a:pPr fontAlgn="base"/>
                      <a:r>
                        <a:rPr lang="en-US" sz="1200" cap="none" spc="0" dirty="0">
                          <a:solidFill>
                            <a:schemeClr val="tx1"/>
                          </a:solidFill>
                          <a:effectLst/>
                        </a:rPr>
                        <a:t>Vast Ecosystem of Libraries/Frameworks</a:t>
                      </a:r>
                    </a:p>
                  </a:txBody>
                  <a:tcPr marL="77970" marR="7035" marT="59977" marB="59977" anchor="ctr"/>
                </a:tc>
                <a:tc>
                  <a:txBody>
                    <a:bodyPr/>
                    <a:lstStyle/>
                    <a:p>
                      <a:pPr fontAlgn="base"/>
                      <a:r>
                        <a:rPr lang="en-US" sz="1200" cap="none" spc="0" dirty="0">
                          <a:solidFill>
                            <a:schemeClr val="tx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tx1"/>
                          </a:solidFill>
                          <a:effectLst/>
                        </a:rPr>
                        <a:t>Learning Curve</a:t>
                      </a:r>
                    </a:p>
                  </a:txBody>
                  <a:tcPr marL="77970" marR="7035" marT="59977" marB="59977" anchor="ctr"/>
                </a:tc>
                <a:tc>
                  <a:txBody>
                    <a:bodyPr/>
                    <a:lstStyle/>
                    <a:p>
                      <a:pPr fontAlgn="base"/>
                      <a:r>
                        <a:rPr lang="en-US" sz="1200" cap="none" spc="0" dirty="0">
                          <a:solidFill>
                            <a:schemeClr val="tx1"/>
                          </a:solidFill>
                          <a:effectLst/>
                        </a:rPr>
                        <a:t>Moderate (Strict Syntax, OOP Concepts)</a:t>
                      </a:r>
                    </a:p>
                  </a:txBody>
                  <a:tcPr marL="77970" marR="7035" marT="59977" marB="59977" anchor="ctr"/>
                </a:tc>
                <a:tc>
                  <a:txBody>
                    <a:bodyPr/>
                    <a:lstStyle/>
                    <a:p>
                      <a:pPr fontAlgn="base"/>
                      <a:r>
                        <a:rPr lang="en-US" sz="1200" cap="none" spc="0" dirty="0">
                          <a:solidFill>
                            <a:schemeClr val="tx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tx1"/>
                          </a:solidFill>
                          <a:effectLst/>
                        </a:rPr>
                        <a:t>Use Cases</a:t>
                      </a:r>
                    </a:p>
                  </a:txBody>
                  <a:tcPr marL="77970" marR="7035" marT="59977" marB="59977" anchor="ctr"/>
                </a:tc>
                <a:tc>
                  <a:txBody>
                    <a:bodyPr/>
                    <a:lstStyle/>
                    <a:p>
                      <a:pPr fontAlgn="base"/>
                      <a:r>
                        <a:rPr lang="en-US" sz="1200" cap="none" spc="0">
                          <a:solidFill>
                            <a:schemeClr val="tx1"/>
                          </a:solidFill>
                          <a:effectLst/>
                        </a:rPr>
                        <a:t>Enterprise Apps, Android, Large Systems</a:t>
                      </a:r>
                    </a:p>
                  </a:txBody>
                  <a:tcPr marL="77970" marR="7035" marT="59977" marB="59977" anchor="ctr"/>
                </a:tc>
                <a:tc>
                  <a:txBody>
                    <a:bodyPr/>
                    <a:lstStyle/>
                    <a:p>
                      <a:pPr fontAlgn="base"/>
                      <a:r>
                        <a:rPr lang="en-US" sz="1200" cap="none" spc="0">
                          <a:solidFill>
                            <a:schemeClr val="tx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tx1"/>
                          </a:solidFill>
                          <a:effectLst/>
                        </a:rPr>
                        <a:t>Community Support</a:t>
                      </a:r>
                    </a:p>
                  </a:txBody>
                  <a:tcPr marL="77970" marR="7035" marT="59977" marB="59977" anchor="ctr"/>
                </a:tc>
                <a:tc>
                  <a:txBody>
                    <a:bodyPr/>
                    <a:lstStyle/>
                    <a:p>
                      <a:pPr fontAlgn="base"/>
                      <a:r>
                        <a:rPr lang="en-US" sz="1200" cap="none" spc="0" dirty="0">
                          <a:solidFill>
                            <a:schemeClr val="tx1"/>
                          </a:solidFill>
                          <a:effectLst/>
                        </a:rPr>
                        <a:t>Strong Corporate Backing, Active Community</a:t>
                      </a:r>
                    </a:p>
                  </a:txBody>
                  <a:tcPr marL="77970" marR="7035" marT="59977" marB="59977" anchor="ctr"/>
                </a:tc>
                <a:tc>
                  <a:txBody>
                    <a:bodyPr/>
                    <a:lstStyle/>
                    <a:p>
                      <a:pPr fontAlgn="base"/>
                      <a:r>
                        <a:rPr lang="en-US" sz="1200" cap="none" spc="0" dirty="0">
                          <a:solidFill>
                            <a:schemeClr val="tx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5BF58B64-907A-EF82-4BA2-5463EC75DE02}"/>
              </a:ext>
            </a:extLst>
          </p:cNvPr>
          <p:cNvSpPr txBox="1"/>
          <p:nvPr/>
        </p:nvSpPr>
        <p:spPr>
          <a:xfrm>
            <a:off x="2819400" y="304800"/>
            <a:ext cx="6934200" cy="523220"/>
          </a:xfrm>
          <a:prstGeom prst="rect">
            <a:avLst/>
          </a:prstGeom>
          <a:noFill/>
        </p:spPr>
        <p:txBody>
          <a:bodyPr wrap="square">
            <a:spAutoFit/>
          </a:bodyPr>
          <a:lstStyle/>
          <a:p>
            <a:pPr algn="l" rtl="0"/>
            <a:r>
              <a:rPr lang="en-US" sz="2800" dirty="0">
                <a:solidFill>
                  <a:schemeClr val="bg1">
                    <a:lumMod val="95000"/>
                  </a:schemeClr>
                </a:solidFill>
              </a:rPr>
              <a:t>Why Java Doesn’t Allow Multiple Inheritance?</a:t>
            </a:r>
          </a:p>
        </p:txBody>
      </p:sp>
      <p:sp>
        <p:nvSpPr>
          <p:cNvPr id="4" name="Rectangle 1">
            <a:extLst>
              <a:ext uri="{FF2B5EF4-FFF2-40B4-BE49-F238E27FC236}">
                <a16:creationId xmlns:a16="http://schemas.microsoft.com/office/drawing/2014/main" id="{E872467D-473B-438A-9FF8-6A4F18A028F9}"/>
              </a:ext>
            </a:extLst>
          </p:cNvPr>
          <p:cNvSpPr>
            <a:spLocks noChangeArrowheads="1"/>
          </p:cNvSpPr>
          <p:nvPr/>
        </p:nvSpPr>
        <p:spPr bwMode="auto">
          <a:xfrm>
            <a:off x="457200" y="990599"/>
            <a:ext cx="8382000"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The Diamond Problem</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Multiple inheritance can create ambiguity when two </a:t>
            </a:r>
            <a:r>
              <a:rPr kumimoji="0" lang="en-US" altLang="en-US" b="0" i="0" u="none" strike="noStrike" cap="none" normalizeH="0" baseline="0" dirty="0" err="1">
                <a:ln>
                  <a:noFill/>
                </a:ln>
                <a:solidFill>
                  <a:schemeClr val="bg1">
                    <a:lumMod val="95000"/>
                  </a:schemeClr>
                </a:solidFill>
                <a:effectLst/>
                <a:latin typeface="Arial" panose="020B0604020202020204" pitchFamily="34" charset="0"/>
              </a:rPr>
              <a:t>superclasses</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 have methods with the same name.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Example: If </a:t>
            </a:r>
            <a:r>
              <a:rPr kumimoji="0" lang="en-US" altLang="en-US" b="0" i="0" u="none" strike="noStrike" cap="none" normalizeH="0" baseline="0" dirty="0">
                <a:ln>
                  <a:noFill/>
                </a:ln>
                <a:solidFill>
                  <a:schemeClr val="bg1">
                    <a:lumMod val="95000"/>
                  </a:schemeClr>
                </a:solidFill>
                <a:effectLst/>
                <a:latin typeface="Arial Unicode MS"/>
              </a:rPr>
              <a:t>Class D</a:t>
            </a:r>
            <a:r>
              <a:rPr kumimoji="0" lang="en-US" altLang="en-US" b="0" i="0" u="none" strike="noStrike" cap="none" normalizeH="0" baseline="0" dirty="0">
                <a:ln>
                  <a:noFill/>
                </a:ln>
                <a:solidFill>
                  <a:schemeClr val="bg1">
                    <a:lumMod val="95000"/>
                  </a:schemeClr>
                </a:solidFill>
                <a:effectLst/>
              </a:rPr>
              <a:t> inherits from both </a:t>
            </a:r>
            <a:r>
              <a:rPr kumimoji="0" lang="en-US" altLang="en-US" b="0" i="0" u="none" strike="noStrike" cap="none" normalizeH="0" baseline="0" dirty="0">
                <a:ln>
                  <a:noFill/>
                </a:ln>
                <a:solidFill>
                  <a:schemeClr val="bg1">
                    <a:lumMod val="95000"/>
                  </a:schemeClr>
                </a:solidFill>
                <a:effectLst/>
                <a:latin typeface="Arial Unicode MS"/>
              </a:rPr>
              <a:t>Class B</a:t>
            </a:r>
            <a:r>
              <a:rPr kumimoji="0" lang="en-US" altLang="en-US" b="0" i="0" u="none" strike="noStrike" cap="none" normalizeH="0" baseline="0" dirty="0">
                <a:ln>
                  <a:noFill/>
                </a:ln>
                <a:solidFill>
                  <a:schemeClr val="bg1">
                    <a:lumMod val="95000"/>
                  </a:schemeClr>
                </a:solidFill>
                <a:effectLst/>
              </a:rPr>
              <a:t> and </a:t>
            </a:r>
            <a:r>
              <a:rPr kumimoji="0" lang="en-US" altLang="en-US" b="0" i="0" u="none" strike="noStrike" cap="none" normalizeH="0" baseline="0" dirty="0">
                <a:ln>
                  <a:noFill/>
                </a:ln>
                <a:solidFill>
                  <a:schemeClr val="bg1">
                    <a:lumMod val="95000"/>
                  </a:schemeClr>
                </a:solidFill>
                <a:effectLst/>
                <a:latin typeface="Arial Unicode MS"/>
              </a:rPr>
              <a:t>Class C</a:t>
            </a:r>
            <a:r>
              <a:rPr kumimoji="0" lang="en-US" altLang="en-US" b="0" i="0" u="none" strike="noStrike" cap="none" normalizeH="0" baseline="0" dirty="0">
                <a:ln>
                  <a:noFill/>
                </a:ln>
                <a:solidFill>
                  <a:schemeClr val="bg1">
                    <a:lumMod val="95000"/>
                  </a:schemeClr>
                </a:solidFill>
                <a:effectLst/>
              </a:rPr>
              <a:t>, each having a </a:t>
            </a:r>
            <a:r>
              <a:rPr kumimoji="0" lang="en-US" altLang="en-US" b="0" i="0" u="none" strike="noStrike" cap="none" normalizeH="0" baseline="0" dirty="0" err="1">
                <a:ln>
                  <a:noFill/>
                </a:ln>
                <a:solidFill>
                  <a:schemeClr val="bg1">
                    <a:lumMod val="95000"/>
                  </a:schemeClr>
                </a:solidFill>
                <a:effectLst/>
                <a:latin typeface="Arial Unicode MS"/>
              </a:rPr>
              <a:t>doSomething</a:t>
            </a:r>
            <a:r>
              <a:rPr kumimoji="0" lang="en-US" altLang="en-US" b="0" i="0" u="none" strike="noStrike" cap="none" normalizeH="0" baseline="0" dirty="0">
                <a:ln>
                  <a:noFill/>
                </a:ln>
                <a:solidFill>
                  <a:schemeClr val="bg1">
                    <a:lumMod val="95000"/>
                  </a:schemeClr>
                </a:solidFill>
                <a:effectLst/>
                <a:latin typeface="Arial Unicode MS"/>
              </a:rPr>
              <a:t>()</a:t>
            </a:r>
            <a:r>
              <a:rPr kumimoji="0" lang="en-US" altLang="en-US" b="0" i="0" u="none" strike="noStrike" cap="none" normalizeH="0" baseline="0" dirty="0">
                <a:ln>
                  <a:noFill/>
                </a:ln>
                <a:solidFill>
                  <a:schemeClr val="bg1">
                    <a:lumMod val="95000"/>
                  </a:schemeClr>
                </a:solidFill>
                <a:effectLst/>
              </a:rPr>
              <a:t> method, it’s unclear which method </a:t>
            </a:r>
            <a:r>
              <a:rPr kumimoji="0" lang="en-US" altLang="en-US" b="0" i="0" u="none" strike="noStrike" cap="none" normalizeH="0" baseline="0" dirty="0">
                <a:ln>
                  <a:noFill/>
                </a:ln>
                <a:solidFill>
                  <a:schemeClr val="bg1">
                    <a:lumMod val="95000"/>
                  </a:schemeClr>
                </a:solidFill>
                <a:effectLst/>
                <a:latin typeface="Arial Unicode MS"/>
              </a:rPr>
              <a:t>D</a:t>
            </a:r>
            <a:r>
              <a:rPr kumimoji="0" lang="en-US" altLang="en-US" b="0" i="0" u="none" strike="noStrike" cap="none" normalizeH="0" baseline="0" dirty="0">
                <a:ln>
                  <a:noFill/>
                </a:ln>
                <a:solidFill>
                  <a:schemeClr val="bg1">
                    <a:lumMod val="95000"/>
                  </a:schemeClr>
                </a:solidFill>
                <a:effectLst/>
              </a:rPr>
              <a:t> should inherit.</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This ambiguity is known as the </a:t>
            </a:r>
            <a:r>
              <a:rPr kumimoji="0" lang="en-US" altLang="en-US" b="1" i="0" u="none" strike="noStrike" cap="none" normalizeH="0" baseline="0" dirty="0">
                <a:ln>
                  <a:noFill/>
                </a:ln>
                <a:solidFill>
                  <a:schemeClr val="bg1">
                    <a:lumMod val="95000"/>
                  </a:schemeClr>
                </a:solidFill>
                <a:effectLst/>
                <a:latin typeface="Arial" panose="020B0604020202020204" pitchFamily="34" charset="0"/>
              </a:rPr>
              <a:t>"Diamond Problem" </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and can lead to complex, error-prone code.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1" i="0" u="none" strike="noStrike" cap="none" normalizeH="0" baseline="0" dirty="0">
              <a:ln>
                <a:noFill/>
              </a:ln>
              <a:solidFill>
                <a:schemeClr val="bg1">
                  <a:lumMod val="95000"/>
                </a:schemeClr>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Simplicity &amp; Readability</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Restricting classes to single inheritance keeps the code structure simpler and more predictable.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Easier to maintain and debug with a clear inheritance path.</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6" name="תמונה 5" descr="תמונה שמכילה אומנות, עיצוב&#10;&#10;התיאור נוצר באופן אוטומטי">
            <a:extLst>
              <a:ext uri="{FF2B5EF4-FFF2-40B4-BE49-F238E27FC236}">
                <a16:creationId xmlns:a16="http://schemas.microsoft.com/office/drawing/2014/main" id="{2BAC97BE-0EBA-7588-CCF8-20072AAB8C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6800" y="1040315"/>
            <a:ext cx="28575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5688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nSpc>
                <a:spcPct val="100000"/>
              </a:lnSpc>
              <a:spcBef>
                <a:spcPts val="30"/>
              </a:spcBef>
            </a:pPr>
            <a:endParaRPr dirty="0">
              <a:latin typeface="Calibri"/>
              <a:cs typeface="Calibri"/>
            </a:endParaRPr>
          </a:p>
          <a:p>
            <a:pPr marL="299085" marR="5080" indent="-28702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solidFill>
                  <a:schemeClr val="bg1"/>
                </a:solidFill>
                <a:effectLst/>
                <a:latin typeface="Roboto" panose="02000000000000000000" pitchFamily="2" charset="0"/>
              </a:rPr>
              <a:t>Person</a:t>
            </a:r>
            <a:r>
              <a:rPr lang="he-IL" b="0" i="0" dirty="0">
                <a:solidFill>
                  <a:schemeClr val="bg1"/>
                </a:solidFill>
                <a:effectLst/>
                <a:latin typeface="Roboto" panose="02000000000000000000" pitchFamily="2" charset="0"/>
              </a:rPr>
              <a:t> עשויה להיות מתודה</a:t>
            </a:r>
            <a:r>
              <a:rPr lang="en-US" b="0" i="0" dirty="0" err="1">
                <a:solidFill>
                  <a:schemeClr val="bg1"/>
                </a:solidFill>
                <a:effectLst/>
                <a:latin typeface="Roboto" panose="02000000000000000000" pitchFamily="2" charset="0"/>
              </a:rPr>
              <a:t>hasRead</a:t>
            </a:r>
            <a:r>
              <a:rPr lang="en-US" b="0" i="0" dirty="0">
                <a:solidFill>
                  <a:schemeClr val="bg1"/>
                </a:solidFill>
                <a:effectLst/>
                <a:latin typeface="Roboto" panose="02000000000000000000" pitchFamily="2" charset="0"/>
              </a:rPr>
              <a:t> </a:t>
            </a:r>
            <a:r>
              <a:rPr lang="he-IL" b="0" i="0" dirty="0">
                <a:solidFill>
                  <a:schemeClr val="bg1"/>
                </a:solidFill>
                <a:effectLst/>
                <a:latin typeface="Roboto" panose="02000000000000000000" pitchFamily="2" charset="0"/>
              </a:rPr>
              <a:t> עם פרמטר</a:t>
            </a:r>
            <a:r>
              <a:rPr lang="en-US" b="0" i="0" dirty="0">
                <a:solidFill>
                  <a:schemeClr val="bg1"/>
                </a:solidFill>
                <a:effectLst/>
                <a:latin typeface="Roboto" panose="02000000000000000000" pitchFamily="2" charset="0"/>
              </a:rPr>
              <a:t>Book </a:t>
            </a:r>
            <a:r>
              <a:rPr lang="he-IL" b="0" i="0" dirty="0">
                <a:solidFill>
                  <a:schemeClr val="bg1"/>
                </a:solidFill>
                <a:effectLst/>
                <a:latin typeface="Roboto" panose="02000000000000000000" pitchFamily="2" charset="0"/>
              </a:rPr>
              <a:t> שמחזיר אמת אם האדם קרא את הספר.</a:t>
            </a:r>
            <a:endParaRPr lang="he-IL" dirty="0">
              <a:solidFill>
                <a:schemeClr val="bg1"/>
              </a:solidFill>
            </a:endParaRPr>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solidFill>
                  <a:schemeClr val="bg1"/>
                </a:solidFill>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solidFill>
                  <a:schemeClr val="bg1"/>
                </a:solidFill>
                <a:effectLst/>
                <a:latin typeface="Roboto" panose="02000000000000000000" pitchFamily="2" charset="0"/>
              </a:rPr>
            </a:br>
            <a:endParaRPr lang="he-IL" dirty="0">
              <a:solidFill>
                <a:schemeClr val="bg1"/>
              </a:solidFill>
            </a:endParaRPr>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solidFill>
                <a:schemeClr val="bg1"/>
              </a:solidFill>
            </a:endParaRPr>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לאובייקט אחד</a:t>
            </a:r>
            <a:r>
              <a:rPr lang="en-US" b="0" i="0" dirty="0">
                <a:solidFill>
                  <a:schemeClr val="bg1"/>
                </a:solidFill>
                <a:effectLst/>
                <a:latin typeface="Roboto" panose="02000000000000000000" pitchFamily="2" charset="0"/>
              </a:rPr>
              <a:t>A </a:t>
            </a:r>
            <a:r>
              <a:rPr lang="he-IL" b="0" i="0" dirty="0">
                <a:solidFill>
                  <a:schemeClr val="bg1"/>
                </a:solidFill>
                <a:effectLst/>
                <a:latin typeface="Roboto" panose="02000000000000000000" pitchFamily="2" charset="0"/>
              </a:rPr>
              <a:t> יש בבעלותו אובייקט אח</a:t>
            </a:r>
            <a:r>
              <a:rPr lang="he-IL" dirty="0">
                <a:solidFill>
                  <a:schemeClr val="bg1"/>
                </a:solidFill>
                <a:latin typeface="Roboto" panose="02000000000000000000" pitchFamily="2" charset="0"/>
              </a:rPr>
              <a:t>ר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a:t>
            </a:r>
          </a:p>
          <a:p>
            <a:pPr algn="r" rtl="1">
              <a:lnSpc>
                <a:spcPct val="150000"/>
              </a:lnSpc>
            </a:pPr>
            <a:r>
              <a:rPr lang="he-IL" dirty="0">
                <a:solidFill>
                  <a:schemeClr val="bg1"/>
                </a:solidFill>
                <a:latin typeface="Roboto" panose="02000000000000000000" pitchFamily="2" charset="0"/>
              </a:rPr>
              <a:t>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להתקיים ללא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יכול להתקיים גם ללא 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a:t>
            </a:r>
          </a:p>
          <a:p>
            <a:pPr algn="r" rtl="1">
              <a:lnSpc>
                <a:spcPct val="150000"/>
              </a:lnSpc>
            </a:pPr>
            <a:r>
              <a:rPr lang="he-IL" dirty="0">
                <a:solidFill>
                  <a:schemeClr val="bg1"/>
                </a:solidFill>
                <a:latin typeface="Roboto" panose="02000000000000000000" pitchFamily="2" charset="0"/>
              </a:rPr>
              <a:t>למשל, יכול להיות אובייקט של גלגל גם אם אין אובייקט של רכב (למשל גלגל של אופניים)</a:t>
            </a:r>
          </a:p>
          <a:p>
            <a:pPr algn="r" rtl="1">
              <a:lnSpc>
                <a:spcPct val="150000"/>
              </a:lnSpc>
            </a:pPr>
            <a:endParaRPr lang="he-IL" dirty="0">
              <a:solidFill>
                <a:schemeClr val="bg1"/>
              </a:solidFill>
              <a:latin typeface="Roboto" panose="02000000000000000000" pitchFamily="2" charset="0"/>
            </a:endParaRPr>
          </a:p>
          <a:p>
            <a:pPr algn="r" rtl="1">
              <a:lnSpc>
                <a:spcPct val="150000"/>
              </a:lnSpc>
            </a:pPr>
            <a:endParaRPr lang="he-IL" dirty="0">
              <a:solidFill>
                <a:schemeClr val="bg1"/>
              </a:solidFill>
            </a:endParaRPr>
          </a:p>
        </p:txBody>
      </p:sp>
      <p:pic>
        <p:nvPicPr>
          <p:cNvPr id="4" name="תמונה 3">
            <a:extLst>
              <a:ext uri="{FF2B5EF4-FFF2-40B4-BE49-F238E27FC236}">
                <a16:creationId xmlns:a16="http://schemas.microsoft.com/office/drawing/2014/main" id="{A0F0063B-DD5E-5D92-B5DA-ED54DB4B8339}"/>
              </a:ext>
            </a:extLst>
          </p:cNvPr>
          <p:cNvPicPr>
            <a:picLocks noChangeAspect="1"/>
          </p:cNvPicPr>
          <p:nvPr/>
        </p:nvPicPr>
        <p:blipFill>
          <a:blip r:embed="rId2"/>
          <a:stretch>
            <a:fillRect/>
          </a:stretch>
        </p:blipFill>
        <p:spPr>
          <a:xfrm>
            <a:off x="3490824" y="3291002"/>
            <a:ext cx="5397497" cy="2801096"/>
          </a:xfrm>
          <a:prstGeom prst="rect">
            <a:avLst/>
          </a:prstGeom>
        </p:spPr>
      </p:pic>
    </p:spTree>
    <p:extLst>
      <p:ext uri="{BB962C8B-B14F-4D97-AF65-F5344CB8AC3E}">
        <p14:creationId xmlns:p14="http://schemas.microsoft.com/office/powerpoint/2010/main" val="51533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 הרכבה זהה לצבירה, מלבד כך שיש קשר דו צדדי של צבירה</a:t>
            </a:r>
          </a:p>
          <a:p>
            <a:pPr algn="r" rtl="1">
              <a:lnSpc>
                <a:spcPct val="150000"/>
              </a:lnSpc>
            </a:pPr>
            <a:r>
              <a:rPr lang="he-IL" dirty="0">
                <a:solidFill>
                  <a:schemeClr val="bg1"/>
                </a:solidFill>
                <a:latin typeface="Roboto" panose="02000000000000000000" pitchFamily="2" charset="0"/>
              </a:rPr>
              <a:t>כך שאובייקט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הוא בעלים של 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ובנוסף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גם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A</a:t>
            </a:r>
            <a:endParaRPr lang="he-IL" b="0" i="0" dirty="0">
              <a:solidFill>
                <a:schemeClr val="bg1"/>
              </a:solidFill>
              <a:effectLst/>
              <a:latin typeface="Roboto" panose="02000000000000000000" pitchFamily="2" charset="0"/>
            </a:endParaRPr>
          </a:p>
        </p:txBody>
      </p:sp>
      <p:sp>
        <p:nvSpPr>
          <p:cNvPr id="3" name="תיבת טקסט 2">
            <a:extLst>
              <a:ext uri="{FF2B5EF4-FFF2-40B4-BE49-F238E27FC236}">
                <a16:creationId xmlns:a16="http://schemas.microsoft.com/office/drawing/2014/main" id="{AAD3030F-1C7C-42C4-6E10-57311988A7FC}"/>
              </a:ext>
            </a:extLst>
          </p:cNvPr>
          <p:cNvSpPr txBox="1"/>
          <p:nvPr/>
        </p:nvSpPr>
        <p:spPr>
          <a:xfrm rot="20654208">
            <a:off x="317038" y="2849505"/>
            <a:ext cx="2643064" cy="746142"/>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bg1"/>
                </a:solidFill>
              </a:rPr>
              <a:t>אם יש לך קושי להבחין בין יחסי אסוציאציה, צבירה והרכבה, אל תדאג! כך גם כולם!</a:t>
            </a:r>
          </a:p>
        </p:txBody>
      </p:sp>
      <p:pic>
        <p:nvPicPr>
          <p:cNvPr id="6" name="תמונה 5">
            <a:extLst>
              <a:ext uri="{FF2B5EF4-FFF2-40B4-BE49-F238E27FC236}">
                <a16:creationId xmlns:a16="http://schemas.microsoft.com/office/drawing/2014/main" id="{0F17405C-2C36-74AF-8E7C-D370261076D1}"/>
              </a:ext>
            </a:extLst>
          </p:cNvPr>
          <p:cNvPicPr>
            <a:picLocks noChangeAspect="1"/>
          </p:cNvPicPr>
          <p:nvPr/>
        </p:nvPicPr>
        <p:blipFill>
          <a:blip r:embed="rId2"/>
          <a:stretch>
            <a:fillRect/>
          </a:stretch>
        </p:blipFill>
        <p:spPr>
          <a:xfrm>
            <a:off x="3615399" y="3429000"/>
            <a:ext cx="4961202" cy="2485612"/>
          </a:xfrm>
          <a:prstGeom prst="rect">
            <a:avLst/>
          </a:prstGeom>
        </p:spPr>
      </p:pic>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984885"/>
          </a:xfrm>
        </p:spPr>
        <p:txBody>
          <a:bodyPr/>
          <a:lstStyle/>
          <a:p>
            <a:pPr algn="r" rtl="1"/>
            <a:r>
              <a:rPr lang="he-IL" sz="3200" dirty="0">
                <a:solidFill>
                  <a:schemeClr val="bg1"/>
                </a:solidFill>
                <a:effectLst/>
              </a:rPr>
              <a:t>הורשה \ הכללה</a:t>
            </a:r>
            <a:br>
              <a:rPr lang="he-IL" sz="3200" dirty="0">
                <a:solidFill>
                  <a:schemeClr val="bg1"/>
                </a:solidFill>
                <a:effectLst/>
              </a:rPr>
            </a:br>
            <a:endParaRPr lang="he-IL" dirty="0">
              <a:solidFill>
                <a:schemeClr val="bg1"/>
              </a:solidFill>
            </a:endParaRP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מרחיבה מחלקה אחרת. </a:t>
            </a:r>
          </a:p>
          <a:p>
            <a:pPr algn="r" rtl="1">
              <a:lnSpc>
                <a:spcPct val="150000"/>
              </a:lnSpc>
            </a:pPr>
            <a:r>
              <a:rPr lang="he-IL" b="0" i="0" dirty="0">
                <a:solidFill>
                  <a:schemeClr val="bg1"/>
                </a:solidFill>
                <a:effectLst/>
                <a:latin typeface="Roboto" panose="02000000000000000000" pitchFamily="2" charset="0"/>
              </a:rPr>
              <a:t>לדוגמה, המחלקה </a:t>
            </a:r>
            <a:r>
              <a:rPr lang="en-US" b="0" i="0" dirty="0">
                <a:solidFill>
                  <a:schemeClr val="bg1"/>
                </a:solidFill>
                <a:effectLst/>
                <a:latin typeface="Roboto" panose="02000000000000000000" pitchFamily="2" charset="0"/>
              </a:rPr>
              <a:t>Book</a:t>
            </a:r>
            <a:r>
              <a:rPr lang="he-IL" b="0" i="0" dirty="0">
                <a:solidFill>
                  <a:schemeClr val="bg1"/>
                </a:solidFill>
                <a:effectLst/>
                <a:latin typeface="Roboto" panose="02000000000000000000" pitchFamily="2" charset="0"/>
              </a:rPr>
              <a:t> עשויה להרחיב את המחלקה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אשר עשויה לכלול גם את המחלקה </a:t>
            </a:r>
            <a:r>
              <a:rPr lang="en-US" b="0" i="0" dirty="0">
                <a:solidFill>
                  <a:schemeClr val="bg1"/>
                </a:solidFill>
                <a:effectLst/>
                <a:latin typeface="Roboto" panose="02000000000000000000" pitchFamily="2" charset="0"/>
              </a:rPr>
              <a:t>Email</a:t>
            </a:r>
            <a:r>
              <a:rPr lang="he-IL" b="0" i="0" dirty="0">
                <a:solidFill>
                  <a:schemeClr val="bg1"/>
                </a:solidFill>
                <a:effectLst/>
                <a:latin typeface="Roboto" panose="02000000000000000000" pitchFamily="2" charset="0"/>
              </a:rPr>
              <a:t>. מחלקות הספר והאימייל יורשות את השדות והשיטות של מחלקת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אך עשויות להוסיף שדות ושיטות נוספים.</a:t>
            </a:r>
            <a:endParaRPr lang="he-IL" dirty="0">
              <a:solidFill>
                <a:schemeClr val="bg1"/>
              </a:solidFill>
            </a:endParaRPr>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7" y="2543175"/>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pic>
        <p:nvPicPr>
          <p:cNvPr id="2" name="object 2"/>
          <p:cNvPicPr/>
          <p:nvPr/>
        </p:nvPicPr>
        <p:blipFill>
          <a:blip r:embed="rId2" cstate="print"/>
          <a:stretch>
            <a:fillRect/>
          </a:stretch>
        </p:blipFill>
        <p:spPr>
          <a:xfrm>
            <a:off x="1189138" y="482171"/>
            <a:ext cx="1449690" cy="2008943"/>
          </a:xfrm>
          <a:prstGeom prst="rect">
            <a:avLst/>
          </a:prstGeom>
        </p:spPr>
      </p:pic>
      <p:pic>
        <p:nvPicPr>
          <p:cNvPr id="4" name="object 4"/>
          <p:cNvPicPr/>
          <p:nvPr/>
        </p:nvPicPr>
        <p:blipFill>
          <a:blip r:embed="rId3" cstate="print"/>
          <a:stretch>
            <a:fillRect/>
          </a:stretch>
        </p:blipFill>
        <p:spPr>
          <a:xfrm>
            <a:off x="4292448" y="947835"/>
            <a:ext cx="6879007" cy="4331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rtl="1"/>
            <a:r>
              <a:rPr lang="he-IL" dirty="0">
                <a:solidFill>
                  <a:schemeClr val="bg1"/>
                </a:solidFill>
              </a:rPr>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solidFill>
                  <a:schemeClr val="bg1"/>
                </a:solidFill>
                <a:effectLst/>
                <a:latin typeface="Roboto" panose="02000000000000000000" pitchFamily="2" charset="0"/>
              </a:rPr>
              <a:t>כיתות האדם והתאגיד צריכות ליישם את השיטות הללו, אולי בדרכים שונות מאוד.</a:t>
            </a:r>
            <a:endParaRPr lang="he-IL" dirty="0">
              <a:solidFill>
                <a:schemeClr val="bg1"/>
              </a:solidFill>
            </a:endParaRPr>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342102"/>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492443"/>
          </a:xfrm>
        </p:spPr>
        <p:txBody>
          <a:bodyPr/>
          <a:lstStyle/>
          <a:p>
            <a:pPr algn="ctr"/>
            <a:r>
              <a:rPr lang="he-IL" dirty="0">
                <a:solidFill>
                  <a:schemeClr val="bg1"/>
                </a:solidFill>
              </a:rPr>
              <a:t>דוגמא</a:t>
            </a:r>
          </a:p>
        </p:txBody>
      </p:sp>
    </p:spTree>
    <p:extLst>
      <p:ext uri="{BB962C8B-B14F-4D97-AF65-F5344CB8AC3E}">
        <p14:creationId xmlns:p14="http://schemas.microsoft.com/office/powerpoint/2010/main" val="382437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6B2EA0-B805-E0AE-1DB8-5682D6E4D20D}"/>
              </a:ext>
            </a:extLst>
          </p:cNvPr>
          <p:cNvSpPr txBox="1">
            <a:spLocks/>
          </p:cNvSpPr>
          <p:nvPr/>
        </p:nvSpPr>
        <p:spPr>
          <a:xfrm>
            <a:off x="4095391" y="268828"/>
            <a:ext cx="4001218" cy="64557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solidFill>
                  <a:schemeClr val="bg1"/>
                </a:solidFill>
                <a:cs typeface="+mn-cs"/>
              </a:rPr>
              <a:t>אז איך יוצרים </a:t>
            </a:r>
            <a:r>
              <a:rPr lang="en-US" dirty="0">
                <a:solidFill>
                  <a:schemeClr val="bg1"/>
                </a:solidFill>
                <a:cs typeface="+mn-cs"/>
              </a:rPr>
              <a:t>UML</a:t>
            </a:r>
            <a:r>
              <a:rPr lang="he-IL" dirty="0">
                <a:solidFill>
                  <a:schemeClr val="bg1"/>
                </a:solidFill>
                <a:cs typeface="+mn-cs"/>
              </a:rPr>
              <a:t>?</a:t>
            </a:r>
            <a:endParaRPr lang="en-US" dirty="0">
              <a:solidFill>
                <a:schemeClr val="bg1"/>
              </a:solidFill>
              <a:cs typeface="+mn-cs"/>
            </a:endParaRPr>
          </a:p>
        </p:txBody>
      </p:sp>
      <p:sp>
        <p:nvSpPr>
          <p:cNvPr id="4" name="תיבת טקסט 3">
            <a:extLst>
              <a:ext uri="{FF2B5EF4-FFF2-40B4-BE49-F238E27FC236}">
                <a16:creationId xmlns:a16="http://schemas.microsoft.com/office/drawing/2014/main" id="{4A4F24C5-679B-A107-CDD7-96C5052CFF52}"/>
              </a:ext>
            </a:extLst>
          </p:cNvPr>
          <p:cNvSpPr txBox="1"/>
          <p:nvPr/>
        </p:nvSpPr>
        <p:spPr>
          <a:xfrm>
            <a:off x="514709" y="2228671"/>
            <a:ext cx="11162581" cy="2460289"/>
          </a:xfrm>
          <a:prstGeom prst="rect">
            <a:avLst/>
          </a:prstGeom>
          <a:noFill/>
        </p:spPr>
        <p:txBody>
          <a:bodyPr wrap="square" rtlCol="0">
            <a:spAutoFit/>
          </a:bodyPr>
          <a:lstStyle/>
          <a:p>
            <a:pPr marL="285750" indent="-285750" algn="r" rtl="1">
              <a:lnSpc>
                <a:spcPct val="200000"/>
              </a:lnSpc>
              <a:buFont typeface="Arial" panose="020B0604020202020204" pitchFamily="34" charset="0"/>
              <a:buChar char="•"/>
            </a:pPr>
            <a:r>
              <a:rPr lang="he-IL" sz="2000" dirty="0">
                <a:solidFill>
                  <a:schemeClr val="bg1"/>
                </a:solidFill>
              </a:rPr>
              <a:t>ניתן להתקין </a:t>
            </a:r>
            <a:r>
              <a:rPr lang="he-IL" sz="2000" dirty="0" err="1">
                <a:solidFill>
                  <a:schemeClr val="bg1"/>
                </a:solidFill>
              </a:rPr>
              <a:t>פלאגאין</a:t>
            </a:r>
            <a:r>
              <a:rPr lang="he-IL" sz="2000" dirty="0">
                <a:solidFill>
                  <a:schemeClr val="bg1"/>
                </a:solidFill>
              </a:rPr>
              <a:t> ל</a:t>
            </a:r>
            <a:r>
              <a:rPr lang="en-US" sz="2000" dirty="0">
                <a:solidFill>
                  <a:schemeClr val="bg1"/>
                </a:solidFill>
              </a:rPr>
              <a:t>IntelliJ</a:t>
            </a:r>
            <a:r>
              <a:rPr lang="he-IL" sz="2000" dirty="0">
                <a:solidFill>
                  <a:schemeClr val="bg1"/>
                </a:solidFill>
              </a:rPr>
              <a:t> שנקרא </a:t>
            </a:r>
            <a:r>
              <a:rPr lang="en-US" sz="2000" dirty="0">
                <a:solidFill>
                  <a:schemeClr val="bg1"/>
                </a:solidFill>
              </a:rPr>
              <a:t>PLANTUML</a:t>
            </a:r>
            <a:endParaRPr lang="he-IL" sz="2000" dirty="0">
              <a:solidFill>
                <a:schemeClr val="bg1"/>
              </a:solidFill>
            </a:endParaRPr>
          </a:p>
          <a:p>
            <a:pPr marL="285750" indent="-285750" algn="r" rtl="1">
              <a:lnSpc>
                <a:spcPct val="200000"/>
              </a:lnSpc>
              <a:buFont typeface="Arial" panose="020B0604020202020204" pitchFamily="34" charset="0"/>
              <a:buChar char="•"/>
            </a:pPr>
            <a:r>
              <a:rPr lang="he-IL" sz="2000" dirty="0">
                <a:solidFill>
                  <a:schemeClr val="bg1"/>
                </a:solidFill>
              </a:rPr>
              <a:t>בעזרת התוסף ניתן ליצור דיאגרמות שונות</a:t>
            </a:r>
          </a:p>
          <a:p>
            <a:pPr marL="285750" indent="-285750" algn="r" rtl="1">
              <a:lnSpc>
                <a:spcPct val="200000"/>
              </a:lnSpc>
              <a:buFont typeface="Arial" panose="020B0604020202020204" pitchFamily="34" charset="0"/>
              <a:buChar char="•"/>
            </a:pPr>
            <a:r>
              <a:rPr lang="he-IL" sz="2000" dirty="0">
                <a:solidFill>
                  <a:schemeClr val="bg1"/>
                </a:solidFill>
              </a:rPr>
              <a:t>מומלץ להשתמש ב </a:t>
            </a:r>
            <a:r>
              <a:rPr lang="en-US" sz="2000" dirty="0">
                <a:solidFill>
                  <a:schemeClr val="bg1"/>
                </a:solidFill>
              </a:rPr>
              <a:t>UML</a:t>
            </a:r>
            <a:r>
              <a:rPr lang="he-IL" sz="2000" dirty="0">
                <a:solidFill>
                  <a:schemeClr val="bg1"/>
                </a:solidFill>
              </a:rPr>
              <a:t> על מנת ליצור </a:t>
            </a:r>
            <a:r>
              <a:rPr lang="en-US" sz="2000" dirty="0">
                <a:solidFill>
                  <a:schemeClr val="bg1"/>
                </a:solidFill>
              </a:rPr>
              <a:t>class diagram</a:t>
            </a:r>
            <a:r>
              <a:rPr lang="he-IL" sz="2000" dirty="0">
                <a:solidFill>
                  <a:schemeClr val="bg1"/>
                </a:solidFill>
              </a:rPr>
              <a:t> </a:t>
            </a:r>
          </a:p>
          <a:p>
            <a:pPr marL="285750" indent="-285750" algn="r" rtl="1">
              <a:lnSpc>
                <a:spcPct val="200000"/>
              </a:lnSpc>
              <a:buFont typeface="Arial" panose="020B0604020202020204" pitchFamily="34" charset="0"/>
              <a:buChar char="•"/>
            </a:pPr>
            <a:r>
              <a:rPr lang="he-IL" sz="2000" dirty="0">
                <a:solidFill>
                  <a:schemeClr val="bg1"/>
                </a:solidFill>
              </a:rPr>
              <a:t>להעשרה ופרטים נוספים על אופן הכתיבה עצמו לחצו כאן : </a:t>
            </a:r>
            <a:r>
              <a:rPr lang="en-US" sz="2000" dirty="0">
                <a:solidFill>
                  <a:schemeClr val="bg1"/>
                </a:solidFill>
                <a:hlinkClick r:id="rId2">
                  <a:extLst>
                    <a:ext uri="{A12FA001-AC4F-418D-AE19-62706E023703}">
                      <ahyp:hlinkClr xmlns:ahyp="http://schemas.microsoft.com/office/drawing/2018/hyperlinkcolor" val="tx"/>
                    </a:ext>
                  </a:extLst>
                </a:hlinkClick>
              </a:rPr>
              <a:t>https://plantuml.com/class-diagram</a:t>
            </a:r>
            <a:endParaRPr lang="LID4096" sz="2000" dirty="0">
              <a:solidFill>
                <a:schemeClr val="bg1"/>
              </a:solidFill>
            </a:endParaRPr>
          </a:p>
        </p:txBody>
      </p:sp>
    </p:spTree>
    <p:extLst>
      <p:ext uri="{BB962C8B-B14F-4D97-AF65-F5344CB8AC3E}">
        <p14:creationId xmlns:p14="http://schemas.microsoft.com/office/powerpoint/2010/main" val="535533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510042"/>
            <a:ext cx="3579818" cy="3410718"/>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30015" y="48144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graphicFrame>
        <p:nvGraphicFramePr>
          <p:cNvPr id="3" name="טבלה 2">
            <a:extLst>
              <a:ext uri="{FF2B5EF4-FFF2-40B4-BE49-F238E27FC236}">
                <a16:creationId xmlns:a16="http://schemas.microsoft.com/office/drawing/2014/main" id="{A4CBCC1A-02DB-2334-B10A-40343B284C24}"/>
              </a:ext>
            </a:extLst>
          </p:cNvPr>
          <p:cNvGraphicFramePr>
            <a:graphicFrameLocks noGrp="1"/>
          </p:cNvGraphicFramePr>
          <p:nvPr>
            <p:extLst>
              <p:ext uri="{D42A27DB-BD31-4B8C-83A1-F6EECF244321}">
                <p14:modId xmlns:p14="http://schemas.microsoft.com/office/powerpoint/2010/main" val="2762201050"/>
              </p:ext>
            </p:extLst>
          </p:nvPr>
        </p:nvGraphicFramePr>
        <p:xfrm>
          <a:off x="1752600" y="1981200"/>
          <a:ext cx="8966200" cy="2514599"/>
        </p:xfrm>
        <a:graphic>
          <a:graphicData uri="http://schemas.openxmlformats.org/drawingml/2006/table">
            <a:tbl>
              <a:tblPr rtl="1" firstRow="1" bandRow="1">
                <a:tableStyleId>{10A1B5D5-9B99-4C35-A422-299274C87663}</a:tableStyleId>
              </a:tblPr>
              <a:tblGrid>
                <a:gridCol w="4483100">
                  <a:extLst>
                    <a:ext uri="{9D8B030D-6E8A-4147-A177-3AD203B41FA5}">
                      <a16:colId xmlns:a16="http://schemas.microsoft.com/office/drawing/2014/main" val="1582428038"/>
                    </a:ext>
                  </a:extLst>
                </a:gridCol>
                <a:gridCol w="4483100">
                  <a:extLst>
                    <a:ext uri="{9D8B030D-6E8A-4147-A177-3AD203B41FA5}">
                      <a16:colId xmlns:a16="http://schemas.microsoft.com/office/drawing/2014/main" val="836616103"/>
                    </a:ext>
                  </a:extLst>
                </a:gridCol>
              </a:tblGrid>
              <a:tr h="875273">
                <a:tc>
                  <a:txBody>
                    <a:bodyPr/>
                    <a:lstStyle/>
                    <a:p>
                      <a:pPr algn="ctr" rtl="1"/>
                      <a:r>
                        <a:rPr lang="en-US" sz="2800" dirty="0"/>
                        <a:t>Deep copy</a:t>
                      </a:r>
                      <a:endParaRPr lang="he-IL" sz="2800" dirty="0"/>
                    </a:p>
                  </a:txBody>
                  <a:tcPr/>
                </a:tc>
                <a:tc>
                  <a:txBody>
                    <a:bodyPr/>
                    <a:lstStyle/>
                    <a:p>
                      <a:pPr algn="ctr" rtl="1"/>
                      <a:r>
                        <a:rPr lang="en-US" sz="2800" dirty="0"/>
                        <a:t>Shallow copy</a:t>
                      </a:r>
                      <a:endParaRPr lang="he-IL" sz="2800" dirty="0"/>
                    </a:p>
                  </a:txBody>
                  <a:tcPr/>
                </a:tc>
                <a:extLst>
                  <a:ext uri="{0D108BD9-81ED-4DB2-BD59-A6C34878D82A}">
                    <a16:rowId xmlns:a16="http://schemas.microsoft.com/office/drawing/2014/main" val="400107066"/>
                  </a:ext>
                </a:extLst>
              </a:tr>
              <a:tr h="819663">
                <a:tc>
                  <a:txBody>
                    <a:bodyPr/>
                    <a:lstStyle/>
                    <a:p>
                      <a:pPr algn="ctr" rtl="1"/>
                      <a:r>
                        <a:rPr lang="he-IL" sz="2800" b="1" dirty="0"/>
                        <a:t>מחלקות</a:t>
                      </a:r>
                    </a:p>
                  </a:txBody>
                  <a:tcPr/>
                </a:tc>
                <a:tc>
                  <a:txBody>
                    <a:bodyPr/>
                    <a:lstStyle/>
                    <a:p>
                      <a:pPr algn="ctr" rtl="1"/>
                      <a:r>
                        <a:rPr lang="he-IL" sz="2800" b="1" dirty="0"/>
                        <a:t>משתנים </a:t>
                      </a:r>
                      <a:r>
                        <a:rPr lang="he-IL" sz="2800" b="1" dirty="0" err="1"/>
                        <a:t>פרימטיביים</a:t>
                      </a:r>
                      <a:endParaRPr lang="he-IL" sz="2800" b="1" dirty="0"/>
                    </a:p>
                  </a:txBody>
                  <a:tcPr/>
                </a:tc>
                <a:extLst>
                  <a:ext uri="{0D108BD9-81ED-4DB2-BD59-A6C34878D82A}">
                    <a16:rowId xmlns:a16="http://schemas.microsoft.com/office/drawing/2014/main" val="278787732"/>
                  </a:ext>
                </a:extLst>
              </a:tr>
              <a:tr h="819663">
                <a:tc>
                  <a:txBody>
                    <a:bodyPr/>
                    <a:lstStyle/>
                    <a:p>
                      <a:pPr algn="ctr" rtl="1"/>
                      <a:r>
                        <a:rPr lang="he-IL" sz="2800" b="1" dirty="0"/>
                        <a:t>מערכים</a:t>
                      </a:r>
                    </a:p>
                  </a:txBody>
                  <a:tcPr/>
                </a:tc>
                <a:tc>
                  <a:txBody>
                    <a:bodyPr/>
                    <a:lstStyle/>
                    <a:p>
                      <a:pPr algn="ctr" rtl="1"/>
                      <a:r>
                        <a:rPr lang="he-IL" sz="2800" b="1" dirty="0"/>
                        <a:t>מחלקות שלא ניתנות לשינוי</a:t>
                      </a:r>
                    </a:p>
                  </a:txBody>
                  <a:tcPr/>
                </a:tc>
                <a:extLst>
                  <a:ext uri="{0D108BD9-81ED-4DB2-BD59-A6C34878D82A}">
                    <a16:rowId xmlns:a16="http://schemas.microsoft.com/office/drawing/2014/main" val="3544073164"/>
                  </a:ext>
                </a:extLst>
              </a:tr>
            </a:tbl>
          </a:graphicData>
        </a:graphic>
      </p:graphicFrame>
    </p:spTree>
    <p:extLst>
      <p:ext uri="{BB962C8B-B14F-4D97-AF65-F5344CB8AC3E}">
        <p14:creationId xmlns:p14="http://schemas.microsoft.com/office/powerpoint/2010/main" val="48980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435" y="4495800"/>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144435" y="4042093"/>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dirty="0">
              <a:latin typeface="Cambria"/>
              <a:cs typeface="Cambria"/>
            </a:endParaRPr>
          </a:p>
        </p:txBody>
      </p:sp>
      <p:pic>
        <p:nvPicPr>
          <p:cNvPr id="5" name="object 5"/>
          <p:cNvPicPr/>
          <p:nvPr/>
        </p:nvPicPr>
        <p:blipFill>
          <a:blip r:embed="rId3" cstate="print"/>
          <a:stretch>
            <a:fillRect/>
          </a:stretch>
        </p:blipFill>
        <p:spPr>
          <a:xfrm>
            <a:off x="3119626" y="2098548"/>
            <a:ext cx="6481573" cy="15590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688" y="-85060"/>
            <a:ext cx="13301330" cy="7176976"/>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882588722"/>
              </p:ext>
            </p:extLst>
          </p:nvPr>
        </p:nvGraphicFramePr>
        <p:xfrm>
          <a:off x="6095999" y="1060534"/>
          <a:ext cx="6019802" cy="534438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dirty="0">
                          <a:solidFill>
                            <a:schemeClr val="tx1"/>
                          </a:solidFill>
                          <a:effectLst/>
                        </a:rPr>
                        <a:t>Aspect</a:t>
                      </a:r>
                    </a:p>
                  </a:txBody>
                  <a:tcPr marL="75193" marR="9046" marT="57841" marB="57841" anchor="ctr"/>
                </a:tc>
                <a:tc>
                  <a:txBody>
                    <a:bodyPr/>
                    <a:lstStyle/>
                    <a:p>
                      <a:pPr fontAlgn="b"/>
                      <a:r>
                        <a:rPr lang="en-US" sz="1200" b="1" cap="none" spc="0" dirty="0">
                          <a:solidFill>
                            <a:schemeClr val="tx1"/>
                          </a:solidFill>
                          <a:effectLst/>
                        </a:rPr>
                        <a:t>C</a:t>
                      </a:r>
                    </a:p>
                  </a:txBody>
                  <a:tcPr marL="75193" marR="9046" marT="57841" marB="57841" anchor="ctr"/>
                </a:tc>
                <a:tc>
                  <a:txBody>
                    <a:bodyPr/>
                    <a:lstStyle/>
                    <a:p>
                      <a:pPr fontAlgn="b"/>
                      <a:r>
                        <a:rPr lang="en-US" sz="1200" b="1" cap="none" spc="0" dirty="0">
                          <a:solidFill>
                            <a:schemeClr val="tx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tx1"/>
                          </a:solidFill>
                          <a:effectLst/>
                        </a:rPr>
                        <a:t>Language Type</a:t>
                      </a:r>
                    </a:p>
                  </a:txBody>
                  <a:tcPr marL="75193" marR="9046" marT="57841" marB="57841" anchor="ctr"/>
                </a:tc>
                <a:tc>
                  <a:txBody>
                    <a:bodyPr/>
                    <a:lstStyle/>
                    <a:p>
                      <a:pPr fontAlgn="base"/>
                      <a:r>
                        <a:rPr lang="en-US" sz="1200" cap="none" spc="0" dirty="0">
                          <a:solidFill>
                            <a:schemeClr val="tx1"/>
                          </a:solidFill>
                          <a:effectLst/>
                        </a:rPr>
                        <a:t>Procedural</a:t>
                      </a:r>
                    </a:p>
                  </a:txBody>
                  <a:tcPr marL="75193" marR="9046" marT="57841" marB="57841" anchor="ctr"/>
                </a:tc>
                <a:tc>
                  <a:txBody>
                    <a:bodyPr/>
                    <a:lstStyle/>
                    <a:p>
                      <a:pPr fontAlgn="base"/>
                      <a:r>
                        <a:rPr lang="en-US" sz="1200" cap="none" spc="0" dirty="0">
                          <a:solidFill>
                            <a:schemeClr val="tx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tx1"/>
                          </a:solidFill>
                          <a:effectLst/>
                        </a:rPr>
                        <a:t>Memory Management</a:t>
                      </a:r>
                    </a:p>
                  </a:txBody>
                  <a:tcPr marL="75193" marR="9046" marT="57841" marB="57841" anchor="ctr"/>
                </a:tc>
                <a:tc>
                  <a:txBody>
                    <a:bodyPr/>
                    <a:lstStyle/>
                    <a:p>
                      <a:pPr fontAlgn="base"/>
                      <a:r>
                        <a:rPr lang="en-US" sz="1200" cap="none" spc="0">
                          <a:solidFill>
                            <a:schemeClr val="tx1"/>
                          </a:solidFill>
                          <a:effectLst/>
                        </a:rPr>
                        <a:t>Manual (malloc, free)</a:t>
                      </a:r>
                    </a:p>
                  </a:txBody>
                  <a:tcPr marL="75193" marR="9046" marT="57841" marB="57841" anchor="ctr"/>
                </a:tc>
                <a:tc>
                  <a:txBody>
                    <a:bodyPr/>
                    <a:lstStyle/>
                    <a:p>
                      <a:pPr fontAlgn="base"/>
                      <a:r>
                        <a:rPr lang="en-US" sz="1200" cap="none" spc="0">
                          <a:solidFill>
                            <a:schemeClr val="tx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tx1"/>
                          </a:solidFill>
                          <a:effectLst/>
                        </a:rPr>
                        <a:t>Portability</a:t>
                      </a:r>
                    </a:p>
                  </a:txBody>
                  <a:tcPr marL="75193" marR="9046" marT="57841" marB="57841" anchor="ctr"/>
                </a:tc>
                <a:tc>
                  <a:txBody>
                    <a:bodyPr/>
                    <a:lstStyle/>
                    <a:p>
                      <a:pPr fontAlgn="base"/>
                      <a:r>
                        <a:rPr lang="en-US" sz="1200" cap="none" spc="0" dirty="0">
                          <a:solidFill>
                            <a:schemeClr val="tx1"/>
                          </a:solidFill>
                          <a:effectLst/>
                        </a:rPr>
                        <a:t>Platform-Dependent</a:t>
                      </a:r>
                    </a:p>
                  </a:txBody>
                  <a:tcPr marL="75193" marR="9046" marT="57841" marB="57841" anchor="ctr"/>
                </a:tc>
                <a:tc>
                  <a:txBody>
                    <a:bodyPr/>
                    <a:lstStyle/>
                    <a:p>
                      <a:pPr fontAlgn="base"/>
                      <a:r>
                        <a:rPr lang="en-US" sz="1200" cap="none" spc="0">
                          <a:solidFill>
                            <a:schemeClr val="tx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tx1"/>
                          </a:solidFill>
                          <a:effectLst/>
                        </a:rPr>
                        <a:t>Pointer Arithmetic</a:t>
                      </a:r>
                    </a:p>
                  </a:txBody>
                  <a:tcPr marL="75193" marR="9046" marT="57841" marB="57841" anchor="ctr"/>
                </a:tc>
                <a:tc>
                  <a:txBody>
                    <a:bodyPr/>
                    <a:lstStyle/>
                    <a:p>
                      <a:pPr fontAlgn="base"/>
                      <a:r>
                        <a:rPr lang="en-US" sz="1200" cap="none" spc="0">
                          <a:solidFill>
                            <a:schemeClr val="tx1"/>
                          </a:solidFill>
                          <a:effectLst/>
                        </a:rPr>
                        <a:t>Supported</a:t>
                      </a:r>
                    </a:p>
                  </a:txBody>
                  <a:tcPr marL="75193" marR="9046" marT="57841" marB="57841" anchor="ctr"/>
                </a:tc>
                <a:tc>
                  <a:txBody>
                    <a:bodyPr/>
                    <a:lstStyle/>
                    <a:p>
                      <a:pPr fontAlgn="base"/>
                      <a:r>
                        <a:rPr lang="en-US" sz="1200" cap="none" spc="0">
                          <a:solidFill>
                            <a:schemeClr val="tx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tx1"/>
                          </a:solidFill>
                          <a:effectLst/>
                        </a:rPr>
                        <a:t>Standard Library</a:t>
                      </a:r>
                    </a:p>
                  </a:txBody>
                  <a:tcPr marL="75193" marR="9046" marT="57841" marB="57841" anchor="ctr"/>
                </a:tc>
                <a:tc>
                  <a:txBody>
                    <a:bodyPr/>
                    <a:lstStyle/>
                    <a:p>
                      <a:pPr fontAlgn="base"/>
                      <a:r>
                        <a:rPr lang="en-US" sz="1200" cap="none" spc="0">
                          <a:solidFill>
                            <a:schemeClr val="tx1"/>
                          </a:solidFill>
                          <a:effectLst/>
                        </a:rPr>
                        <a:t>Smaller, Requires Libraries</a:t>
                      </a:r>
                    </a:p>
                  </a:txBody>
                  <a:tcPr marL="75193" marR="9046" marT="57841" marB="57841" anchor="ctr"/>
                </a:tc>
                <a:tc>
                  <a:txBody>
                    <a:bodyPr/>
                    <a:lstStyle/>
                    <a:p>
                      <a:pPr fontAlgn="base"/>
                      <a:r>
                        <a:rPr lang="en-US" sz="1200" cap="none" spc="0">
                          <a:solidFill>
                            <a:schemeClr val="tx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tx1"/>
                          </a:solidFill>
                          <a:effectLst/>
                        </a:rPr>
                        <a:t>Error Handling</a:t>
                      </a:r>
                    </a:p>
                  </a:txBody>
                  <a:tcPr marL="75193" marR="9046" marT="57841" marB="57841" anchor="ctr"/>
                </a:tc>
                <a:tc>
                  <a:txBody>
                    <a:bodyPr/>
                    <a:lstStyle/>
                    <a:p>
                      <a:pPr fontAlgn="base"/>
                      <a:r>
                        <a:rPr lang="en-US" sz="1200" cap="none" spc="0">
                          <a:solidFill>
                            <a:schemeClr val="tx1"/>
                          </a:solidFill>
                          <a:effectLst/>
                        </a:rPr>
                        <a:t>Return Codes, Error Flags</a:t>
                      </a:r>
                    </a:p>
                  </a:txBody>
                  <a:tcPr marL="75193" marR="9046" marT="57841" marB="57841" anchor="ctr"/>
                </a:tc>
                <a:tc>
                  <a:txBody>
                    <a:bodyPr/>
                    <a:lstStyle/>
                    <a:p>
                      <a:pPr fontAlgn="base"/>
                      <a:r>
                        <a:rPr lang="en-US" sz="1200" cap="none" spc="0">
                          <a:solidFill>
                            <a:schemeClr val="tx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tx1"/>
                          </a:solidFill>
                          <a:effectLst/>
                        </a:rPr>
                        <a:t>Multithreading</a:t>
                      </a:r>
                    </a:p>
                  </a:txBody>
                  <a:tcPr marL="75193" marR="9046" marT="57841" marB="57841" anchor="ctr"/>
                </a:tc>
                <a:tc>
                  <a:txBody>
                    <a:bodyPr/>
                    <a:lstStyle/>
                    <a:p>
                      <a:pPr fontAlgn="base"/>
                      <a:r>
                        <a:rPr lang="en-US" sz="1200" cap="none" spc="0">
                          <a:solidFill>
                            <a:schemeClr val="tx1"/>
                          </a:solidFill>
                          <a:effectLst/>
                        </a:rPr>
                        <a:t>Requires Libraries</a:t>
                      </a:r>
                    </a:p>
                  </a:txBody>
                  <a:tcPr marL="75193" marR="9046" marT="57841" marB="57841" anchor="ctr"/>
                </a:tc>
                <a:tc>
                  <a:txBody>
                    <a:bodyPr/>
                    <a:lstStyle/>
                    <a:p>
                      <a:pPr fontAlgn="base"/>
                      <a:r>
                        <a:rPr lang="en-US" sz="1200" cap="none" spc="0">
                          <a:solidFill>
                            <a:schemeClr val="tx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tx1"/>
                          </a:solidFill>
                          <a:effectLst/>
                        </a:rPr>
                        <a:t>Security</a:t>
                      </a:r>
                    </a:p>
                  </a:txBody>
                  <a:tcPr marL="75193" marR="9046" marT="57841" marB="57841" anchor="ctr"/>
                </a:tc>
                <a:tc>
                  <a:txBody>
                    <a:bodyPr/>
                    <a:lstStyle/>
                    <a:p>
                      <a:pPr fontAlgn="base"/>
                      <a:r>
                        <a:rPr lang="en-US" sz="1200" cap="none" spc="0">
                          <a:solidFill>
                            <a:schemeClr val="tx1"/>
                          </a:solidFill>
                          <a:effectLst/>
                        </a:rPr>
                        <a:t>Vulnerable to Security Issues</a:t>
                      </a:r>
                    </a:p>
                  </a:txBody>
                  <a:tcPr marL="75193" marR="9046" marT="57841" marB="57841" anchor="ctr"/>
                </a:tc>
                <a:tc>
                  <a:txBody>
                    <a:bodyPr/>
                    <a:lstStyle/>
                    <a:p>
                      <a:pPr fontAlgn="base"/>
                      <a:r>
                        <a:rPr lang="en-US" sz="1200" cap="none" spc="0">
                          <a:solidFill>
                            <a:schemeClr val="tx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tx1"/>
                          </a:solidFill>
                          <a:effectLst/>
                        </a:rPr>
                        <a:t>Performance</a:t>
                      </a:r>
                    </a:p>
                  </a:txBody>
                  <a:tcPr marL="75193" marR="9046" marT="57841" marB="57841" anchor="ctr"/>
                </a:tc>
                <a:tc>
                  <a:txBody>
                    <a:bodyPr/>
                    <a:lstStyle/>
                    <a:p>
                      <a:pPr fontAlgn="base"/>
                      <a:r>
                        <a:rPr lang="en-US" sz="1200" cap="none" spc="0">
                          <a:solidFill>
                            <a:schemeClr val="tx1"/>
                          </a:solidFill>
                          <a:effectLst/>
                        </a:rPr>
                        <a:t>Efficient Control Over Hardware</a:t>
                      </a:r>
                    </a:p>
                  </a:txBody>
                  <a:tcPr marL="75193" marR="9046" marT="57841" marB="57841" anchor="ctr"/>
                </a:tc>
                <a:tc>
                  <a:txBody>
                    <a:bodyPr/>
                    <a:lstStyle/>
                    <a:p>
                      <a:pPr fontAlgn="base"/>
                      <a:r>
                        <a:rPr lang="en-US" sz="1200" cap="none" spc="0">
                          <a:solidFill>
                            <a:schemeClr val="tx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tx1"/>
                          </a:solidFill>
                          <a:effectLst/>
                        </a:rPr>
                        <a:t>Use Cases</a:t>
                      </a:r>
                    </a:p>
                  </a:txBody>
                  <a:tcPr marL="75193" marR="9046" marT="57841" marB="57841" anchor="ctr"/>
                </a:tc>
                <a:tc>
                  <a:txBody>
                    <a:bodyPr/>
                    <a:lstStyle/>
                    <a:p>
                      <a:pPr fontAlgn="base"/>
                      <a:r>
                        <a:rPr lang="en-US" sz="1200" cap="none" spc="0">
                          <a:solidFill>
                            <a:schemeClr val="tx1"/>
                          </a:solidFill>
                          <a:effectLst/>
                        </a:rPr>
                        <a:t>System-Level, Embedded Systems</a:t>
                      </a:r>
                    </a:p>
                  </a:txBody>
                  <a:tcPr marL="75193" marR="9046" marT="57841" marB="57841" anchor="ctr"/>
                </a:tc>
                <a:tc>
                  <a:txBody>
                    <a:bodyPr/>
                    <a:lstStyle/>
                    <a:p>
                      <a:pPr fontAlgn="base"/>
                      <a:r>
                        <a:rPr lang="fr-FR" sz="1200" cap="none" spc="0" dirty="0">
                          <a:solidFill>
                            <a:schemeClr val="tx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tx1"/>
                          </a:solidFill>
                          <a:effectLst/>
                        </a:rPr>
                        <a:t>Learning Curve</a:t>
                      </a:r>
                    </a:p>
                  </a:txBody>
                  <a:tcPr marL="75193" marR="9046" marT="57841" marB="57841" anchor="ctr"/>
                </a:tc>
                <a:tc>
                  <a:txBody>
                    <a:bodyPr/>
                    <a:lstStyle/>
                    <a:p>
                      <a:pPr fontAlgn="base"/>
                      <a:r>
                        <a:rPr lang="en-US" sz="1200" cap="none" spc="0" dirty="0">
                          <a:solidFill>
                            <a:schemeClr val="tx1"/>
                          </a:solidFill>
                          <a:effectLst/>
                        </a:rPr>
                        <a:t>Steeper</a:t>
                      </a:r>
                    </a:p>
                  </a:txBody>
                  <a:tcPr marL="75193" marR="9046" marT="57841" marB="57841" anchor="ctr"/>
                </a:tc>
                <a:tc>
                  <a:txBody>
                    <a:bodyPr/>
                    <a:lstStyle/>
                    <a:p>
                      <a:pPr fontAlgn="base"/>
                      <a:r>
                        <a:rPr lang="en-US" sz="1200" cap="none" spc="0" dirty="0">
                          <a:solidFill>
                            <a:schemeClr val="tx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1520</TotalTime>
  <Words>1989</Words>
  <Application>Microsoft Office PowerPoint</Application>
  <PresentationFormat>מסך רחב</PresentationFormat>
  <Paragraphs>267</Paragraphs>
  <Slides>55</Slides>
  <Notes>0</Notes>
  <HiddenSlides>0</HiddenSlides>
  <MMClips>0</MMClips>
  <ScaleCrop>false</ScaleCrop>
  <HeadingPairs>
    <vt:vector size="6" baseType="variant">
      <vt:variant>
        <vt:lpstr>גופנים בשימוש</vt:lpstr>
      </vt:variant>
      <vt:variant>
        <vt:i4>13</vt:i4>
      </vt:variant>
      <vt:variant>
        <vt:lpstr>ערכת נושא</vt:lpstr>
      </vt:variant>
      <vt:variant>
        <vt:i4>1</vt:i4>
      </vt:variant>
      <vt:variant>
        <vt:lpstr>כותרות שקופיות</vt:lpstr>
      </vt:variant>
      <vt:variant>
        <vt:i4>55</vt:i4>
      </vt:variant>
    </vt:vector>
  </HeadingPairs>
  <TitlesOfParts>
    <vt:vector size="69" baseType="lpstr">
      <vt:lpstr>Arial</vt:lpstr>
      <vt:lpstr>Arial Unicode MS</vt:lpstr>
      <vt:lpstr>Calibri</vt:lpstr>
      <vt:lpstr>Cambria</vt:lpstr>
      <vt:lpstr>inherit</vt:lpstr>
      <vt:lpstr>Microsoft Sans Serif</vt:lpstr>
      <vt:lpstr>Roboto</vt:lpstr>
      <vt:lpstr>Segoe UI</vt:lpstr>
      <vt:lpstr>Söhne</vt:lpstr>
      <vt:lpstr>Times New Roman</vt:lpstr>
      <vt:lpstr>Trebuchet MS</vt:lpstr>
      <vt:lpstr>Verdana</vt:lpstr>
      <vt:lpstr>Wingdings</vt:lpstr>
      <vt:lpstr>Office Theme</vt:lpstr>
      <vt:lpstr>מצגת של PowerPoint‏</vt:lpstr>
      <vt:lpstr>מצגת של PowerPoint‏</vt:lpstr>
      <vt:lpstr>JAVA  מה זה</vt:lpstr>
      <vt:lpstr>מצגת של PowerPoint‏</vt:lpstr>
      <vt:lpstr>מצגת של PowerPoint‏</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JAVA vs C</vt:lpstr>
      <vt:lpstr>JAVA vs Python</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מצגת של PowerPoint‏</vt:lpstr>
      <vt:lpstr>Relationship Types</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מצגת של PowerPoint‏</vt:lpstr>
      <vt:lpstr>מצגת של PowerPoint‏</vt:lpstr>
      <vt:lpstr>מצגת של PowerPoint‏</vt:lpstr>
      <vt:lpstr> CLASSES  ENCAPSULATION </vt:lpstr>
      <vt:lpstr>CLASSES MODIFIER</vt:lpstr>
      <vt:lpstr>NAMING CONVENTIONS</vt:lpstr>
      <vt:lpstr>DEEP COPY</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משה עופר</cp:lastModifiedBy>
  <cp:revision>10</cp:revision>
  <dcterms:created xsi:type="dcterms:W3CDTF">2023-08-26T19:47:32Z</dcterms:created>
  <dcterms:modified xsi:type="dcterms:W3CDTF">2024-11-08T09:20:04Z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